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8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9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1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27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8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0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6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2526-4B67-4278-9444-905C90280B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8BE9-889C-4FDC-9B4C-28C07A52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3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id555056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ru-RU" dirty="0" smtClean="0"/>
              <a:t>Студия красоты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err="1" smtClean="0"/>
              <a:t>GiGi</a:t>
            </a:r>
            <a:r>
              <a:rPr lang="en-US" dirty="0" smtClean="0"/>
              <a:t> beauty studio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09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80% прибыли возвращаю до полного возврата инвестиций.</a:t>
            </a:r>
          </a:p>
          <a:p>
            <a:r>
              <a:rPr lang="ru-RU" dirty="0" smtClean="0"/>
              <a:t>Далее 30% в течение 2х лет</a:t>
            </a:r>
          </a:p>
          <a:p>
            <a:pPr marL="0" indent="0">
              <a:buNone/>
            </a:pPr>
            <a:r>
              <a:rPr lang="ru-RU" dirty="0" smtClean="0"/>
              <a:t>Таким образом, инвестор окупает свои инвестиции чуть больше, чем на 100% (при условии чистой прибыли 200.000 в месяц)</a:t>
            </a:r>
          </a:p>
          <a:p>
            <a:pPr marL="0" indent="0">
              <a:buNone/>
            </a:pPr>
            <a:r>
              <a:rPr lang="ru-RU" dirty="0" smtClean="0"/>
              <a:t>Готова к обсуждению иных условий.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86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8-923-603-31-79 Юлия</a:t>
            </a:r>
          </a:p>
          <a:p>
            <a:r>
              <a:rPr lang="ru-RU" smtClean="0"/>
              <a:t>Вконтакте </a:t>
            </a:r>
            <a:r>
              <a:rPr lang="en-US" dirty="0" smtClean="0">
                <a:hlinkClick r:id="rId2"/>
              </a:rPr>
              <a:t>https://vk.com/id55505683</a:t>
            </a:r>
            <a:endParaRPr lang="ru-RU" dirty="0" smtClean="0"/>
          </a:p>
          <a:p>
            <a:r>
              <a:rPr lang="ru-RU" dirty="0" smtClean="0"/>
              <a:t>Почта </a:t>
            </a:r>
            <a:r>
              <a:rPr lang="en-US" dirty="0" smtClean="0"/>
              <a:t>rabota95@mail.ru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00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Современная студия красоты в центре Москвы.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Студия находится в 5 минутах от метро Киевская</a:t>
            </a:r>
          </a:p>
          <a:p>
            <a:r>
              <a:rPr lang="ru-RU" dirty="0" smtClean="0"/>
              <a:t>В студии сделан красивый и качественный ремонт</a:t>
            </a:r>
          </a:p>
          <a:p>
            <a:r>
              <a:rPr lang="ru-RU" dirty="0" smtClean="0"/>
              <a:t>База клиентов около 1000 из них более 100 являются постоянными клиентами</a:t>
            </a:r>
          </a:p>
          <a:p>
            <a:r>
              <a:rPr lang="ru-RU" dirty="0" smtClean="0"/>
              <a:t>Средний чек 1700 рублей</a:t>
            </a:r>
          </a:p>
          <a:p>
            <a:r>
              <a:rPr lang="ru-RU" dirty="0" smtClean="0"/>
              <a:t>3 мастера маникюра </a:t>
            </a:r>
          </a:p>
          <a:p>
            <a:r>
              <a:rPr lang="ru-RU" dirty="0" smtClean="0"/>
              <a:t>Выручка от 370 до 520 тысяч рублей в месяц при минимальном выборе услуг</a:t>
            </a:r>
          </a:p>
          <a:p>
            <a:r>
              <a:rPr lang="ru-RU" dirty="0" smtClean="0"/>
              <a:t>Мастера профессионалы своего дела, постоянно проходят обучение на повышение квалификации</a:t>
            </a:r>
          </a:p>
          <a:p>
            <a:r>
              <a:rPr lang="ru-RU" dirty="0" err="1" smtClean="0"/>
              <a:t>Инстаграм</a:t>
            </a:r>
            <a:r>
              <a:rPr lang="ru-RU" dirty="0" smtClean="0"/>
              <a:t> на 22 тысячи подписчиков</a:t>
            </a:r>
          </a:p>
          <a:p>
            <a:r>
              <a:rPr lang="ru-RU" dirty="0" smtClean="0"/>
              <a:t>Продавец будет сопровождать в течение месяца после продажи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87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прибыли компании сейчас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Услуги по маникюру и педикюру (80% записей)</a:t>
            </a:r>
          </a:p>
          <a:p>
            <a:r>
              <a:rPr lang="ru-RU" dirty="0" smtClean="0"/>
              <a:t>Коррекция бровей (10% записей)</a:t>
            </a:r>
          </a:p>
          <a:p>
            <a:r>
              <a:rPr lang="ru-RU" dirty="0" smtClean="0"/>
              <a:t>Депиляция (10% записей)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65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прибыли после покупки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Маникюр и педикюр</a:t>
            </a:r>
          </a:p>
          <a:p>
            <a:r>
              <a:rPr lang="ru-RU" dirty="0" smtClean="0"/>
              <a:t>Депиляция</a:t>
            </a:r>
          </a:p>
          <a:p>
            <a:r>
              <a:rPr lang="ru-RU" dirty="0" smtClean="0"/>
              <a:t>Коррекция бровей</a:t>
            </a:r>
          </a:p>
          <a:p>
            <a:r>
              <a:rPr lang="ru-RU" dirty="0" smtClean="0"/>
              <a:t>Наращивание ресниц</a:t>
            </a:r>
          </a:p>
          <a:p>
            <a:r>
              <a:rPr lang="ru-RU" dirty="0" smtClean="0"/>
              <a:t>Косметология (</a:t>
            </a:r>
            <a:r>
              <a:rPr lang="ru-RU" dirty="0" err="1" smtClean="0"/>
              <a:t>уходовые</a:t>
            </a:r>
            <a:r>
              <a:rPr lang="ru-RU" dirty="0" smtClean="0"/>
              <a:t> процедуры)</a:t>
            </a:r>
          </a:p>
          <a:p>
            <a:r>
              <a:rPr lang="ru-RU" dirty="0" smtClean="0"/>
              <a:t>Добавить еще одно место мастера маникюра (есть возможность)</a:t>
            </a:r>
          </a:p>
          <a:p>
            <a:r>
              <a:rPr lang="ru-RU" dirty="0" smtClean="0"/>
              <a:t>Продажа </a:t>
            </a:r>
            <a:r>
              <a:rPr lang="ru-RU" dirty="0" err="1" smtClean="0"/>
              <a:t>уходовой</a:t>
            </a:r>
            <a:r>
              <a:rPr lang="ru-RU" dirty="0" smtClean="0"/>
              <a:t> косметики)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4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 студии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данный момент в студии пустует 2 рабочих места, которые можно задействовать на дополнительные услуги, указанные в предыдущем слайде.</a:t>
            </a:r>
          </a:p>
          <a:p>
            <a:r>
              <a:rPr lang="ru-RU" dirty="0" smtClean="0"/>
              <a:t>Тем самым повысить средний чек и спектр услуг.</a:t>
            </a:r>
          </a:p>
          <a:p>
            <a:r>
              <a:rPr lang="ru-RU" dirty="0" smtClean="0"/>
              <a:t>Также повысить уровень обслуживания в  студии и за этот счет поднять цены на 10-20%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9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уже сделано?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Размещены объявления на поиск косметолога и мастера маникюра</a:t>
            </a:r>
          </a:p>
          <a:p>
            <a:r>
              <a:rPr lang="ru-RU" dirty="0" smtClean="0"/>
              <a:t>Проанализированы и выявлены дополнительные каналы продаж</a:t>
            </a:r>
          </a:p>
          <a:p>
            <a:r>
              <a:rPr lang="ru-RU" dirty="0" smtClean="0"/>
              <a:t>Найден ментор в </a:t>
            </a:r>
            <a:r>
              <a:rPr lang="ru-RU" dirty="0" err="1" smtClean="0"/>
              <a:t>бьюти</a:t>
            </a:r>
            <a:r>
              <a:rPr lang="ru-RU" dirty="0" smtClean="0"/>
              <a:t> сфере</a:t>
            </a:r>
          </a:p>
          <a:p>
            <a:r>
              <a:rPr lang="ru-RU" dirty="0" smtClean="0"/>
              <a:t>Проведены 3 рабочих дня в студии (отслеживание работы и количество клиентов)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10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себе: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Предпринимательский опыт – магазин спортивного питания в </a:t>
            </a:r>
            <a:r>
              <a:rPr lang="ru-RU" dirty="0" err="1" smtClean="0"/>
              <a:t>г.Кемерово</a:t>
            </a:r>
            <a:endParaRPr lang="ru-RU" dirty="0" smtClean="0"/>
          </a:p>
          <a:p>
            <a:r>
              <a:rPr lang="ru-RU" dirty="0" smtClean="0"/>
              <a:t>Управляющая </a:t>
            </a:r>
            <a:r>
              <a:rPr lang="ru-RU" dirty="0" err="1" smtClean="0"/>
              <a:t>Лайк</a:t>
            </a:r>
            <a:r>
              <a:rPr lang="ru-RU" dirty="0" smtClean="0"/>
              <a:t> центр Кемерово (бизнес сообщество) 6 месяцев</a:t>
            </a:r>
          </a:p>
          <a:p>
            <a:pPr marL="0" indent="0">
              <a:buNone/>
            </a:pPr>
            <a:r>
              <a:rPr lang="ru-RU" dirty="0" smtClean="0"/>
              <a:t>Ключевые компетенции: </a:t>
            </a:r>
            <a:r>
              <a:rPr lang="ru-RU" dirty="0" err="1" smtClean="0"/>
              <a:t>найм</a:t>
            </a:r>
            <a:r>
              <a:rPr lang="ru-RU" dirty="0" smtClean="0"/>
              <a:t> персонала, управление, выстраивание бизнес-процессов, организация внутренней работы. </a:t>
            </a:r>
          </a:p>
          <a:p>
            <a:pPr marL="0" indent="0">
              <a:buNone/>
            </a:pPr>
            <a:r>
              <a:rPr lang="ru-RU" dirty="0" smtClean="0"/>
              <a:t>Прошла Долину 13.0 и 18.0 от </a:t>
            </a:r>
            <a:r>
              <a:rPr lang="ru-RU" dirty="0" err="1" smtClean="0"/>
              <a:t>Лайк</a:t>
            </a:r>
            <a:r>
              <a:rPr lang="ru-RU" dirty="0" smtClean="0"/>
              <a:t> Центра. Увеличила выручку своего магазина в 2,5 раза.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64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ближайшие 3 месяца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Ввод косметолога и мастера по маникюру</a:t>
            </a:r>
          </a:p>
          <a:p>
            <a:r>
              <a:rPr lang="ru-RU" dirty="0" smtClean="0"/>
              <a:t>Добавление </a:t>
            </a:r>
            <a:r>
              <a:rPr lang="ru-RU" dirty="0" err="1" smtClean="0"/>
              <a:t>уходовой</a:t>
            </a:r>
            <a:r>
              <a:rPr lang="ru-RU" dirty="0" smtClean="0"/>
              <a:t> косметики для продажи</a:t>
            </a:r>
          </a:p>
          <a:p>
            <a:r>
              <a:rPr lang="ru-RU" dirty="0" smtClean="0"/>
              <a:t>Увеличение узнаваемости бренда и потока клиентов</a:t>
            </a:r>
          </a:p>
          <a:p>
            <a:r>
              <a:rPr lang="ru-RU" dirty="0" smtClean="0"/>
              <a:t>Увеличение чистой прибыли минимум в 1,5 раза</a:t>
            </a:r>
          </a:p>
          <a:p>
            <a:r>
              <a:rPr lang="ru-RU" dirty="0" smtClean="0"/>
              <a:t>Ввод дополнительных касаний с клиентом</a:t>
            </a:r>
          </a:p>
          <a:p>
            <a:r>
              <a:rPr lang="ru-RU" dirty="0" smtClean="0"/>
              <a:t>Поиск нового места для открытия второй студии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9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сейчас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Инвестиции в размере 1.300.000 рублей. Из них:</a:t>
            </a:r>
          </a:p>
          <a:p>
            <a:r>
              <a:rPr lang="ru-RU" dirty="0" smtClean="0"/>
              <a:t>900.000 рублей стоимость бизнеса</a:t>
            </a:r>
          </a:p>
          <a:p>
            <a:r>
              <a:rPr lang="ru-RU" dirty="0" smtClean="0"/>
              <a:t>223.500 рублей аренда, залог, уборщик, интернет</a:t>
            </a:r>
          </a:p>
          <a:p>
            <a:r>
              <a:rPr lang="ru-RU" dirty="0" smtClean="0"/>
              <a:t>Закуп дополнительного оборудование и материалов 50.000 рублей</a:t>
            </a:r>
          </a:p>
          <a:p>
            <a:r>
              <a:rPr lang="ru-RU" dirty="0" smtClean="0"/>
              <a:t>Оформление ИП и патента 15000</a:t>
            </a:r>
          </a:p>
          <a:p>
            <a:r>
              <a:rPr lang="en-US" dirty="0" smtClean="0"/>
              <a:t>CRM </a:t>
            </a:r>
            <a:r>
              <a:rPr lang="ru-RU" dirty="0" smtClean="0"/>
              <a:t>система 8000</a:t>
            </a:r>
          </a:p>
          <a:p>
            <a:r>
              <a:rPr lang="ru-RU" dirty="0" smtClean="0"/>
              <a:t>Остальное – запас.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053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Студия красоты  «GiGi beauty studio»</vt:lpstr>
      <vt:lpstr>Современная студия красоты в центре Москвы. </vt:lpstr>
      <vt:lpstr>Источники прибыли компании сейчас</vt:lpstr>
      <vt:lpstr>Источники прибыли после покупки бизнеса</vt:lpstr>
      <vt:lpstr>Потенциал студии</vt:lpstr>
      <vt:lpstr>Что уже сделано?</vt:lpstr>
      <vt:lpstr>О себе:</vt:lpstr>
      <vt:lpstr>Планы на ближайшие 3 месяца</vt:lpstr>
      <vt:lpstr>Что нужно сейчас проекту</vt:lpstr>
      <vt:lpstr>Мое предложение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Студия красоты  «GiGi beauty studio»</dc:title>
  <dc:creator>User</dc:creator>
  <cp:lastModifiedBy>User</cp:lastModifiedBy>
  <cp:revision>5</cp:revision>
  <dcterms:created xsi:type="dcterms:W3CDTF">2018-09-17T11:42:59Z</dcterms:created>
  <dcterms:modified xsi:type="dcterms:W3CDTF">2018-09-17T12:26:31Z</dcterms:modified>
</cp:coreProperties>
</file>