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0A7A3-87D0-48D4-A699-5706948B0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A1D53-5FC2-445B-8828-D8E87968F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F76D4-A371-4FE6-B0EB-29E771C7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C8AC9-A3F7-478B-A2B8-EA968448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3E397-D74A-4DE1-BD32-6B5336A8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8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37B19-32FA-4A64-82A7-988DCAAE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2DEB9-8F5B-4F52-9398-858B765A9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C88E9-948D-4E41-A419-35C1AC85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EE06B-D1EE-43B9-B509-0A1BD7A5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2D4DB-CECF-44BC-A848-4ED2EEE5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4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97A578-BF52-43D2-BA49-AAEE68C69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4E6858-B0AC-4710-93C3-C7685E31E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B95D62-F2A4-467F-94FD-36D8FFB3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55ED-0BE0-43CA-B547-4C6C4436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D6CDC-D36B-475E-A7E8-B4DD70C1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44E6D-5686-49AB-A1C1-2C610D3E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4FF82-5167-44DF-AFB3-DFF9BC61B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21A7-B312-4DB4-8E62-73455CA8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5AF9-B7BB-43E2-A567-E5AEA386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94952-E134-425B-B67E-BB63A65D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BCEF0-0E4C-4CB2-9D32-D0B8D870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5D737-7EFE-403E-BD5D-235B8E8F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D609-936B-42F0-A969-B03FF095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713E2-B493-4A3F-8620-8C9AC5D5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CB54C-553E-49AD-9B7E-2B9DB07E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1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26478-3AD8-4EE6-9799-F26E030A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60DB5-6B44-45C2-BDE5-952430026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D6B745-04B2-4162-8B10-84A5F550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0D836-8FC3-45BA-90BC-7B777444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66606-FFDB-429A-92E2-C62B43C6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4DD43B-23F3-4403-A69E-266FD2EF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4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0799-5B2F-46CA-A438-F207A70D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FE3876-D450-48C9-895D-1F0190CA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E158C-5072-4AAC-BF24-BA79E0B4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8209BF-8121-4E5B-B8CE-FF976D0D5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DE4C2B-40E6-4428-BEFE-D89F23723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1A9643-C916-4461-98AA-8A9FB0F5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DED03D-3D12-41BD-BE59-F5BF5DD1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FE181C-3CB4-4ED1-97D0-AB9C743E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5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3D887-E6D9-452D-B694-792BCA09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BA9D11-97CC-4824-A55D-0553600A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B3B79B-0A1C-418A-A557-1C1EA176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F56A1-B88D-4BE6-88AE-E045A19B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7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CD71BD-5CF0-4380-A06B-B6B11F30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D1CD33-3CA8-40B8-864F-123AA74A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61317D-6BED-49EF-A6A8-5B292154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3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E2170-4874-44C4-891A-974DB045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33E57-E65F-4AD9-948B-82C1CEB6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0E74F0-8E58-4A29-85C9-CF8A21FA7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572441-15EB-4E27-BCEC-976B3E7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100563-BBFC-4869-9C2C-3090059F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94C4E1-6B75-4454-86E8-94C9E913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4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6F0AB-E11B-4555-9B5B-478A7288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267D7E-3353-49EC-907B-1BF273278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056283-0F92-4519-A5B5-66A543815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7E61F0-C1BB-402A-B7EC-E5A7D09D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302A9A-AED2-4667-9139-73F03960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3D7397-F900-472F-9A3E-437C8E51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1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73B09-02C3-491D-B5AF-3BC6D205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3AACA-882B-4577-94FC-FCB52BA96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ACE4D-EB5C-4417-B696-D621235A7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F440-085C-45F5-8309-A63469403C53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63B59-E3FD-4D31-A8A8-2BCA4D9EB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9B72C-4D3D-46F2-8C83-69CD178C7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20AB-BB36-42D4-8F13-D404E13E9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8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hyperlink" Target="https://www.whatsap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4FC031-89F7-426F-B5FD-90F6076B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4C7F06-BE0E-4C75-8273-FE513B97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3" y="321362"/>
            <a:ext cx="2569029" cy="2569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DF85F5-C8E4-4F71-82CA-4F1F32259851}"/>
              </a:ext>
            </a:extLst>
          </p:cNvPr>
          <p:cNvSpPr txBox="1"/>
          <p:nvPr/>
        </p:nvSpPr>
        <p:spPr>
          <a:xfrm>
            <a:off x="2375684" y="2890391"/>
            <a:ext cx="7440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правильному питанию и тренировкам,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обучением и 100% достижением цели</a:t>
            </a:r>
          </a:p>
        </p:txBody>
      </p:sp>
    </p:spTree>
    <p:extLst>
      <p:ext uri="{BB962C8B-B14F-4D97-AF65-F5344CB8AC3E}">
        <p14:creationId xmlns:p14="http://schemas.microsoft.com/office/powerpoint/2010/main" val="373810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33058-C1E1-4AB0-AF33-6ECFA42A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8D0BC3-B2E6-4C4B-9519-98554E382465}"/>
              </a:ext>
            </a:extLst>
          </p:cNvPr>
          <p:cNvSpPr txBox="1"/>
          <p:nvPr/>
        </p:nvSpPr>
        <p:spPr>
          <a:xfrm>
            <a:off x="1" y="813528"/>
            <a:ext cx="120758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питание, доставка еды, онлайн образование, занятия в спортзалах, ЗОЖ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сбалансированного питания, консультации диетологов, составление программ тренировок, индивидуальные тренировки, правильные десерты, марафоны по похудению/набору массы.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международным лидером рынка, создать общедоступный продукт.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массовый рынок продаж, построение компании от клиента (максимальная клиентоориентированность), увеличение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медийности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компании, популяризация личного бренда.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Требуемые инвестиции: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миллионов рублей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8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2EB8E-E662-4976-9135-7ABD24C0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89597-4098-4AEE-965C-72F139827BFD}"/>
              </a:ext>
            </a:extLst>
          </p:cNvPr>
          <p:cNvSpPr txBox="1"/>
          <p:nvPr/>
        </p:nvSpPr>
        <p:spPr>
          <a:xfrm>
            <a:off x="116114" y="471379"/>
            <a:ext cx="119452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отрасли</a:t>
            </a:r>
          </a:p>
          <a:p>
            <a:pPr algn="ctr" fontAlgn="base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рынок здоровой «еды по подписке», по данным компании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GrinDin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растет в среднем на 20% в год — развивается логистика и технологии, все более распространяется здоровый образ жизни. Компания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выяснила, что поколение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предпочитает здоровое питание и охотно платит за премиальные услуги.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оценкам исследовательской компании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Technomic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мировой рынок «еды по подписке» ($1 млрд в 2015 году) к 2020 году вырастет до $10 млрд, что привлекает инвесторов. Крупнейший в мире производитель продуктов питания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Nestle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июне вложил $77 млн в нью-йоркский стартап по доставке здорового питания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Freshly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 всего стартап поднял $107 млн инвестиций), сделавший ставку на доступные цены. «Наша основная цель — стать сервисом для всех», — поясняет гендиректор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Freshly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Майкл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возможен в регионах, где «еда по подписке» только входит в моду, убежден Малкин. Онлайн - и офлайн-опции здорового питания могут срастись, и развиваться будут сервисы, где можно поесть в ресторане и получить ту же еду на дом, заключил Малкин.</a:t>
            </a:r>
          </a:p>
        </p:txBody>
      </p:sp>
    </p:spTree>
    <p:extLst>
      <p:ext uri="{BB962C8B-B14F-4D97-AF65-F5344CB8AC3E}">
        <p14:creationId xmlns:p14="http://schemas.microsoft.com/office/powerpoint/2010/main" val="420346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6B51A-461A-4CA9-8338-4F2A170D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77FED5-551E-49B3-A176-D21B319CD43B}"/>
              </a:ext>
            </a:extLst>
          </p:cNvPr>
          <p:cNvSpPr txBox="1"/>
          <p:nvPr/>
        </p:nvSpPr>
        <p:spPr>
          <a:xfrm>
            <a:off x="112542" y="99874"/>
            <a:ext cx="1192940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маркетинга.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и Ж от 18 лет с заработком от 30 000 рублей.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Увлечения, деятельность, здоровье: Предприниматели, спортсмены, офисные работники, студенты-спортсмены, люди с хроническими заболеваниями, семьи приверженцы ЗОЖ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продукта: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100% получение результата, закрытие всех болей от А до Я.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ценовых сегмента (массовый продукт)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Клиентоориентированность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(мини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идентичными людьми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продукты (лучшие из имеющихся на рынке) 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рынок: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лидерами мнений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посев рекламы в социальных сетях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личного бренда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видео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продакшена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кафе – правильного питания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гильдии тренеров -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Амбасадоров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продвигающих наш продукт ( создание своей рекламной сети по аналогии артистов)</a:t>
            </a:r>
          </a:p>
        </p:txBody>
      </p:sp>
    </p:spTree>
    <p:extLst>
      <p:ext uri="{BB962C8B-B14F-4D97-AF65-F5344CB8AC3E}">
        <p14:creationId xmlns:p14="http://schemas.microsoft.com/office/powerpoint/2010/main" val="84888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9AD9D4-32B9-4627-9A27-6CFBC9D7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B4B0A-CB58-4DFA-AEB7-7C9EEA7D9A93}"/>
              </a:ext>
            </a:extLst>
          </p:cNvPr>
          <p:cNvSpPr txBox="1"/>
          <p:nvPr/>
        </p:nvSpPr>
        <p:spPr>
          <a:xfrm>
            <a:off x="618978" y="900329"/>
            <a:ext cx="11099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уже сделано.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Написана платформа (сайт) – готова к запуску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тестовая рекламная компания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более 200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средний чек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при минимальном продукте, без доп. Продуктов (диетолог, план тренировок и т.д.)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группа в соц. сети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набрано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подписчиков через рекламу.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шеф-повар, составлено предварительное меню.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Найдено помещение под деятельность.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спрос на продукт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 вопрос с министерством здравоохранения по Хабаровску, по привлечению к работе врачей диетологов.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спортзал для проведения марафонов, проведены предварительные переговоры.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Найдены поставщики сопутствующей продукции (контейнера, вилки, ложки и т.д.)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фин. Модель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список расходов на 4 месяца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Найдены поставщики продуктов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35502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BA190-30E0-4570-9EAB-072AA4D6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3E4058-3362-4EBB-8186-9B113B8CC927}"/>
              </a:ext>
            </a:extLst>
          </p:cNvPr>
          <p:cNvSpPr txBox="1"/>
          <p:nvPr/>
        </p:nvSpPr>
        <p:spPr>
          <a:xfrm>
            <a:off x="4393809" y="425712"/>
            <a:ext cx="340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модель.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38A7B0-0219-46A5-8880-223DE0560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45" y="1030510"/>
            <a:ext cx="6293441" cy="38391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C3BAD0-CE68-4802-8FC1-2E04DB7A9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30510"/>
            <a:ext cx="5767931" cy="38391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05A0C0-2A8D-4A11-BB63-62AF4BA21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998699"/>
            <a:ext cx="1207588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E1542-5133-4ABA-BAC6-C3BCCD213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D872B-FDE5-40C2-9F3D-81730BA86E7E}"/>
              </a:ext>
            </a:extLst>
          </p:cNvPr>
          <p:cNvSpPr txBox="1"/>
          <p:nvPr/>
        </p:nvSpPr>
        <p:spPr>
          <a:xfrm>
            <a:off x="116114" y="320548"/>
            <a:ext cx="120758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для инвестора.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Выгода: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растущих рынка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возврат инвестиций –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Социально-коммерческий проект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вовлеченность в проект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масштабирование проекта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Заработок: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ядра за 6 месяцев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в проект на 24 месяца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Заработок сверху от 6.2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1481B8-58E1-4D7D-80BA-CD481268A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253B1-7F0E-4560-A354-C4765EE8BCF9}"/>
              </a:ext>
            </a:extLst>
          </p:cNvPr>
          <p:cNvSpPr txBox="1"/>
          <p:nvPr/>
        </p:nvSpPr>
        <p:spPr>
          <a:xfrm>
            <a:off x="4393809" y="351022"/>
            <a:ext cx="340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Контакты.</a:t>
            </a:r>
          </a:p>
        </p:txBody>
      </p:sp>
      <p:pic>
        <p:nvPicPr>
          <p:cNvPr id="5" name="Рисунок 4" descr="Конверт">
            <a:extLst>
              <a:ext uri="{FF2B5EF4-FFF2-40B4-BE49-F238E27FC236}">
                <a16:creationId xmlns:a16="http://schemas.microsoft.com/office/drawing/2014/main" id="{796E61DF-D5D4-4DA1-A9BB-97D5C376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000" y="2281200"/>
            <a:ext cx="914400" cy="914400"/>
          </a:xfrm>
          <a:prstGeom prst="rect">
            <a:avLst/>
          </a:prstGeom>
        </p:spPr>
      </p:pic>
      <p:pic>
        <p:nvPicPr>
          <p:cNvPr id="7" name="Рисунок 6" descr="Телефонная трубка">
            <a:extLst>
              <a:ext uri="{FF2B5EF4-FFF2-40B4-BE49-F238E27FC236}">
                <a16:creationId xmlns:a16="http://schemas.microsoft.com/office/drawing/2014/main" id="{1D2FB8A5-CB01-4EC7-AC5C-5F622FD6C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000" y="1140600"/>
            <a:ext cx="914400" cy="914400"/>
          </a:xfrm>
          <a:prstGeom prst="rect">
            <a:avLst/>
          </a:prstGeom>
        </p:spPr>
      </p:pic>
      <p:pic>
        <p:nvPicPr>
          <p:cNvPr id="9" name="Рисунок 8" descr="Отправить">
            <a:extLst>
              <a:ext uri="{FF2B5EF4-FFF2-40B4-BE49-F238E27FC236}">
                <a16:creationId xmlns:a16="http://schemas.microsoft.com/office/drawing/2014/main" id="{2914F00F-27C6-4546-9C13-2504F70BF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000" y="319560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BADBD8-D758-4E76-9684-1F236BDA3876}"/>
              </a:ext>
            </a:extLst>
          </p:cNvPr>
          <p:cNvSpPr txBox="1"/>
          <p:nvPr/>
        </p:nvSpPr>
        <p:spPr>
          <a:xfrm>
            <a:off x="1746628" y="1366967"/>
            <a:ext cx="773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 (909) 841 37 40 (звонок,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WhatsApp, Telegram, Viber)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DD6D5-4478-4A89-B20F-9829A26A0AD2}"/>
              </a:ext>
            </a:extLst>
          </p:cNvPr>
          <p:cNvSpPr txBox="1"/>
          <p:nvPr/>
        </p:nvSpPr>
        <p:spPr>
          <a:xfrm>
            <a:off x="1746627" y="2507567"/>
            <a:ext cx="340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djass97@mail.ru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0D557-3841-4B72-BAA6-CEA9430C23CD}"/>
              </a:ext>
            </a:extLst>
          </p:cNvPr>
          <p:cNvSpPr txBox="1"/>
          <p:nvPr/>
        </p:nvSpPr>
        <p:spPr>
          <a:xfrm>
            <a:off x="1746627" y="3417334"/>
            <a:ext cx="618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-https://vk.com/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kibernaciya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ВК)</a:t>
            </a:r>
          </a:p>
        </p:txBody>
      </p:sp>
    </p:spTree>
    <p:extLst>
      <p:ext uri="{BB962C8B-B14F-4D97-AF65-F5344CB8AC3E}">
        <p14:creationId xmlns:p14="http://schemas.microsoft.com/office/powerpoint/2010/main" val="3010565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175</Words>
  <Application>Microsoft Office PowerPoint</Application>
  <PresentationFormat>Широкоэкранный</PresentationFormat>
  <Paragraphs>83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кипкалов</dc:creator>
  <cp:lastModifiedBy>алексей кипкалов</cp:lastModifiedBy>
  <cp:revision>19</cp:revision>
  <dcterms:created xsi:type="dcterms:W3CDTF">2018-07-30T12:27:58Z</dcterms:created>
  <dcterms:modified xsi:type="dcterms:W3CDTF">2018-09-12T19:33:18Z</dcterms:modified>
</cp:coreProperties>
</file>