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59" r:id="rId5"/>
    <p:sldId id="263" r:id="rId6"/>
    <p:sldId id="274" r:id="rId7"/>
    <p:sldId id="265" r:id="rId8"/>
    <p:sldId id="266" r:id="rId9"/>
    <p:sldId id="267" r:id="rId10"/>
    <p:sldId id="271" r:id="rId11"/>
    <p:sldId id="273" r:id="rId12"/>
    <p:sldId id="269" r:id="rId13"/>
    <p:sldId id="275" r:id="rId14"/>
    <p:sldId id="272" r:id="rId15"/>
    <p:sldId id="264" r:id="rId16"/>
    <p:sldId id="260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2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7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6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2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1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01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3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5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3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9228B-42EB-4A1F-9CF0-8497A44BFDA7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94C7C-9EB9-40A9-80C7-B252B9BE9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гра онлайн ЕвроГольф (1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3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Экономика </a:t>
            </a:r>
            <a:r>
              <a:rPr lang="ru-RU" sz="4800" dirty="0" err="1" smtClean="0"/>
              <a:t>токена</a:t>
            </a:r>
            <a:r>
              <a:rPr lang="ru-RU" sz="4800" dirty="0" smtClean="0"/>
              <a:t> </a:t>
            </a:r>
            <a:r>
              <a:rPr lang="en-US" sz="4800" dirty="0" err="1" smtClean="0"/>
              <a:t>WOSCoin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684"/>
            <a:ext cx="12154174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Экономика </a:t>
            </a:r>
            <a:r>
              <a:rPr lang="ru-RU" sz="4800" dirty="0" err="1" smtClean="0"/>
              <a:t>токена</a:t>
            </a:r>
            <a:r>
              <a:rPr lang="ru-RU" sz="4800" dirty="0" smtClean="0"/>
              <a:t> </a:t>
            </a:r>
            <a:r>
              <a:rPr lang="en-US" sz="4800" dirty="0" err="1" smtClean="0"/>
              <a:t>WOSCoin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05853" y="2486526"/>
            <a:ext cx="10892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1 </a:t>
            </a:r>
            <a:r>
              <a:rPr lang="en-US" sz="7200" dirty="0" err="1" smtClean="0"/>
              <a:t>WOSCoin</a:t>
            </a:r>
            <a:r>
              <a:rPr lang="en-US" sz="7200" dirty="0"/>
              <a:t> </a:t>
            </a:r>
            <a:r>
              <a:rPr lang="en-US" sz="7200" dirty="0" smtClean="0"/>
              <a:t>= </a:t>
            </a:r>
            <a:r>
              <a:rPr lang="ru-RU" sz="7200" dirty="0" smtClean="0"/>
              <a:t>0,000</a:t>
            </a:r>
            <a:r>
              <a:rPr lang="en-US" sz="7200" dirty="0" smtClean="0"/>
              <a:t>1 ETH</a:t>
            </a:r>
            <a:endParaRPr lang="ru-RU" sz="7200" dirty="0" smtClean="0"/>
          </a:p>
          <a:p>
            <a:pPr algn="ctr"/>
            <a:r>
              <a:rPr lang="en-US" sz="7200" dirty="0" smtClean="0"/>
              <a:t>1 </a:t>
            </a:r>
            <a:r>
              <a:rPr lang="en-US" sz="7200" dirty="0" err="1" smtClean="0"/>
              <a:t>WOSCoin</a:t>
            </a:r>
            <a:r>
              <a:rPr lang="en-US" sz="7200" dirty="0" smtClean="0"/>
              <a:t> = 1 </a:t>
            </a:r>
            <a:r>
              <a:rPr lang="ru-RU" sz="7200" dirty="0" smtClean="0"/>
              <a:t>ГОФ</a:t>
            </a:r>
          </a:p>
          <a:p>
            <a:pPr algn="ctr"/>
            <a:r>
              <a:rPr lang="ru-RU" sz="7200" dirty="0" smtClean="0"/>
              <a:t>  ГОФ – игровая валюта.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4532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Соберем ли  </a:t>
            </a:r>
            <a:r>
              <a:rPr lang="en-US" sz="3600" dirty="0" smtClean="0"/>
              <a:t>$ </a:t>
            </a:r>
            <a:r>
              <a:rPr lang="ru-RU" sz="3600" dirty="0" smtClean="0"/>
              <a:t>2</a:t>
            </a:r>
            <a:r>
              <a:rPr lang="en-US" sz="3600" dirty="0" smtClean="0"/>
              <a:t>0 000 000</a:t>
            </a:r>
            <a:r>
              <a:rPr lang="ru-RU" sz="3600" dirty="0" smtClean="0"/>
              <a:t>  на острове</a:t>
            </a:r>
            <a:r>
              <a:rPr lang="en-US" sz="3600" dirty="0" smtClean="0"/>
              <a:t> </a:t>
            </a:r>
            <a:r>
              <a:rPr lang="ru-RU" sz="3600" dirty="0" smtClean="0"/>
              <a:t>инвестиций: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33137" y="2133601"/>
            <a:ext cx="11325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Минимальная продажа </a:t>
            </a:r>
            <a:r>
              <a:rPr lang="ru-RU" sz="4800" dirty="0" err="1" smtClean="0"/>
              <a:t>токенов</a:t>
            </a:r>
            <a:r>
              <a:rPr lang="ru-RU" sz="4800" dirty="0" smtClean="0"/>
              <a:t> - </a:t>
            </a:r>
            <a:r>
              <a:rPr lang="en-US" sz="4800" dirty="0" smtClean="0"/>
              <a:t>$ </a:t>
            </a:r>
            <a:r>
              <a:rPr lang="ru-RU" sz="4800" dirty="0" smtClean="0"/>
              <a:t>100</a:t>
            </a:r>
            <a:r>
              <a:rPr lang="en-US" sz="4800" dirty="0" smtClean="0"/>
              <a:t>.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/>
              <a:t> </a:t>
            </a:r>
            <a:r>
              <a:rPr lang="en-US" sz="4800" dirty="0" smtClean="0"/>
              <a:t>$ 20 000 000 </a:t>
            </a:r>
            <a:r>
              <a:rPr lang="ru-RU" sz="4800" dirty="0" smtClean="0"/>
              <a:t>: </a:t>
            </a:r>
            <a:r>
              <a:rPr lang="en-US" sz="4800" dirty="0" smtClean="0"/>
              <a:t>$ 100 = 200 000 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200 000  </a:t>
            </a:r>
            <a:r>
              <a:rPr lang="ru-RU" sz="4800" dirty="0" smtClean="0"/>
              <a:t>инвесторов-игроков это много или мало?</a:t>
            </a:r>
            <a:endParaRPr lang="en-US" sz="4800" dirty="0" smtClean="0"/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934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Почему </a:t>
            </a:r>
            <a:r>
              <a:rPr lang="ru-RU" sz="3600" dirty="0" err="1" smtClean="0">
                <a:solidFill>
                  <a:srgbClr val="002060"/>
                </a:solidFill>
              </a:rPr>
              <a:t>токен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WOSCoin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даст 100 Х-</a:t>
            </a:r>
            <a:r>
              <a:rPr lang="ru-RU" sz="3600" dirty="0" err="1" smtClean="0">
                <a:solidFill>
                  <a:srgbClr val="002060"/>
                </a:solidFill>
              </a:rPr>
              <a:t>ов</a:t>
            </a:r>
            <a:r>
              <a:rPr lang="ru-RU" sz="3600" dirty="0" smtClean="0">
                <a:solidFill>
                  <a:srgbClr val="002060"/>
                </a:solidFill>
              </a:rPr>
              <a:t>?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137" y="2133601"/>
            <a:ext cx="1132572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200 000  инвесторов-игроков</a:t>
            </a:r>
            <a:endParaRPr lang="en-US" sz="4800" dirty="0" smtClean="0"/>
          </a:p>
          <a:p>
            <a:pPr algn="ctr"/>
            <a:r>
              <a:rPr lang="en-US" sz="4800" dirty="0"/>
              <a:t> </a:t>
            </a:r>
            <a:r>
              <a:rPr lang="ru-RU" sz="4800" dirty="0" smtClean="0"/>
              <a:t>участвуют в первом Чемпионате мира, после которого интерес к </a:t>
            </a:r>
            <a:r>
              <a:rPr lang="ru-RU" sz="4800" dirty="0" err="1" smtClean="0"/>
              <a:t>Еврогольфу</a:t>
            </a:r>
            <a:r>
              <a:rPr lang="ru-RU" sz="4800" dirty="0" smtClean="0"/>
              <a:t> повысится так как следующий Чемпионат мира будет минимум с </a:t>
            </a:r>
            <a:r>
              <a:rPr lang="en-US" sz="4800" b="1" dirty="0" smtClean="0">
                <a:solidFill>
                  <a:srgbClr val="C00000"/>
                </a:solidFill>
              </a:rPr>
              <a:t>$ 10 000 000 </a:t>
            </a:r>
            <a:r>
              <a:rPr lang="ru-RU" sz="4800" dirty="0" smtClean="0"/>
              <a:t>призовым фондом!</a:t>
            </a:r>
            <a:endParaRPr lang="en-US" sz="4800" dirty="0" smtClean="0"/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200 000  </a:t>
            </a:r>
            <a:r>
              <a:rPr lang="ru-RU" sz="4800" dirty="0" smtClean="0"/>
              <a:t>инвесторов-игроков это много или мало?</a:t>
            </a:r>
            <a:endParaRPr lang="en-US" sz="4800" dirty="0" smtClean="0"/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3154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Приглашение в плавание по морю </a:t>
            </a:r>
            <a:r>
              <a:rPr lang="en-US" sz="3600" dirty="0" smtClean="0"/>
              <a:t>ICO </a:t>
            </a:r>
            <a:r>
              <a:rPr lang="ru-RU" sz="3600" dirty="0" smtClean="0"/>
              <a:t>на корабле </a:t>
            </a:r>
            <a:r>
              <a:rPr lang="ru-RU" sz="3600" dirty="0" err="1" smtClean="0"/>
              <a:t>ЕвроГольф</a:t>
            </a:r>
            <a:r>
              <a:rPr lang="ru-RU" sz="3600" dirty="0"/>
              <a:t>: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3" name="Рисунок 2" descr="Санчо I (&lt;strong&gt;король&lt;/strong&gt; Леона) — Википеди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3" y="2100765"/>
            <a:ext cx="3593433" cy="4572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160295"/>
            <a:ext cx="3994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/>
              <a:t>Проинвестировав</a:t>
            </a:r>
            <a:r>
              <a:rPr lang="ru-RU" sz="3600" b="1" dirty="0" smtClean="0"/>
              <a:t> </a:t>
            </a:r>
          </a:p>
          <a:p>
            <a:pPr algn="ctr"/>
            <a:r>
              <a:rPr lang="ru-RU" sz="3600" b="1" dirty="0" smtClean="0"/>
              <a:t>в </a:t>
            </a:r>
            <a:r>
              <a:rPr lang="ru-RU" sz="3600" b="1" dirty="0" err="1" smtClean="0"/>
              <a:t>Еврогольф</a:t>
            </a:r>
            <a:endParaRPr lang="ru-RU" sz="3600" b="1" dirty="0"/>
          </a:p>
          <a:p>
            <a:pPr algn="ctr"/>
            <a:r>
              <a:rPr lang="ru-RU" sz="3600" b="1" dirty="0" smtClean="0"/>
              <a:t>Будешь счастлив </a:t>
            </a:r>
          </a:p>
          <a:p>
            <a:pPr algn="ctr"/>
            <a:r>
              <a:rPr lang="ru-RU" sz="3600" b="1" dirty="0" smtClean="0"/>
              <a:t>как Король!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48337" y="3160295"/>
            <a:ext cx="4219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Только первым инвесторам особые условия инвестирования!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238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8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2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50" y="0"/>
            <a:ext cx="6597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295"/>
            <a:ext cx="12192000" cy="6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9" y="0"/>
            <a:ext cx="2841450" cy="299258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347" y="3187275"/>
            <a:ext cx="11155097" cy="32003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Почему спорт?</a:t>
            </a:r>
          </a:p>
          <a:p>
            <a:pPr algn="ctr"/>
            <a:r>
              <a:rPr lang="ru-RU" sz="3200" dirty="0" smtClean="0"/>
              <a:t>«Цель спорта высших достижений — это достижение максимально возможных спортивных результатов или побед на крупнейших спортивных соревнованиях.» </a:t>
            </a:r>
          </a:p>
          <a:p>
            <a:pPr algn="ctr"/>
            <a:endParaRPr lang="ru-RU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9" y="97347"/>
            <a:ext cx="2841450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9" y="0"/>
            <a:ext cx="2841450" cy="299258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17095" y="3283527"/>
            <a:ext cx="11331560" cy="32003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Новый спорт в интернете </a:t>
            </a:r>
            <a:r>
              <a:rPr lang="ru-RU" sz="3200" dirty="0" err="1" smtClean="0"/>
              <a:t>Еврогольф</a:t>
            </a:r>
            <a:r>
              <a:rPr lang="ru-RU" sz="3200" dirty="0" smtClean="0"/>
              <a:t> является результатом эволюционного развития нескольких направлений человеческой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9" y="152400"/>
            <a:ext cx="2841450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90" y="1228791"/>
            <a:ext cx="2840982" cy="2993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6468" y="2739877"/>
            <a:ext cx="1951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 </a:t>
            </a:r>
            <a:r>
              <a:rPr lang="en-US" sz="7200" b="1" dirty="0" smtClean="0"/>
              <a:t>         </a:t>
            </a:r>
            <a:r>
              <a:rPr lang="en-US" sz="8800" b="1" dirty="0" smtClean="0">
                <a:solidFill>
                  <a:srgbClr val="FFC000"/>
                </a:solidFill>
              </a:rPr>
              <a:t>ICO</a:t>
            </a:r>
            <a:endParaRPr lang="ru-RU" sz="88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 descr="File:Айвазовский И.К. Волна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64"/>
            <a:ext cx="12192000" cy="7248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46" y="514062"/>
            <a:ext cx="2840982" cy="2993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294422"/>
            <a:ext cx="338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1" dirty="0" smtClean="0">
                <a:solidFill>
                  <a:srgbClr val="FFFF00"/>
                </a:solidFill>
              </a:rPr>
              <a:t>ICO</a:t>
            </a:r>
            <a:endParaRPr lang="ru-RU" sz="9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136" y="4007055"/>
            <a:ext cx="4043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Коварное и непредсказуемое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Море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5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 попутных ветра в </a:t>
            </a:r>
            <a:r>
              <a:rPr lang="ru-RU" sz="3600" dirty="0"/>
              <a:t>п</a:t>
            </a:r>
            <a:r>
              <a:rPr lang="ru-RU" sz="3600" dirty="0" smtClean="0"/>
              <a:t>лавании корабля </a:t>
            </a:r>
            <a:r>
              <a:rPr lang="ru-RU" sz="3600" dirty="0" err="1" smtClean="0"/>
              <a:t>Еврогольф</a:t>
            </a:r>
            <a:r>
              <a:rPr lang="ru-RU" sz="3600" dirty="0" smtClean="0"/>
              <a:t> по морю </a:t>
            </a:r>
            <a:r>
              <a:rPr lang="en-US" sz="3600" dirty="0" smtClean="0"/>
              <a:t>ICO </a:t>
            </a:r>
            <a:r>
              <a:rPr lang="ru-RU" sz="3600" dirty="0" smtClean="0"/>
              <a:t>к острову инвестиций:</a:t>
            </a:r>
            <a:endParaRPr lang="ru-RU" sz="3600" dirty="0"/>
          </a:p>
        </p:txBody>
      </p:sp>
      <p:pic>
        <p:nvPicPr>
          <p:cNvPr id="5" name="Рисунок 4" descr="Dar Młodzieży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3" y="2245892"/>
            <a:ext cx="6281213" cy="4363453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>
            <a:off x="5534526" y="2422358"/>
            <a:ext cx="6224337" cy="136694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Доступность: каждый у кого есть доступ в интернет может участвовать в Чемпионате Мира.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5590673" y="3965772"/>
            <a:ext cx="6168190" cy="120315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Простота: любой кто может двигать мышкой может стать Чемпионом  Мира.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5590673" y="5345393"/>
            <a:ext cx="6168190" cy="103936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Большой призовой фонд 1-го Чемпионата Мира -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$ </a:t>
            </a:r>
            <a:r>
              <a:rPr lang="ru-RU" dirty="0" smtClean="0">
                <a:solidFill>
                  <a:srgbClr val="FF0000"/>
                </a:solidFill>
              </a:rPr>
              <a:t>1 000 000.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30" y="3387719"/>
            <a:ext cx="1288711" cy="13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Главная причина почему корабль </a:t>
            </a:r>
            <a:r>
              <a:rPr lang="ru-RU" sz="3600" dirty="0" err="1" smtClean="0"/>
              <a:t>Еврогольф</a:t>
            </a:r>
            <a:r>
              <a:rPr lang="ru-RU" sz="3600" dirty="0" smtClean="0"/>
              <a:t> получит </a:t>
            </a:r>
            <a:r>
              <a:rPr lang="en-US" sz="3600" dirty="0" smtClean="0"/>
              <a:t>$ </a:t>
            </a:r>
            <a:r>
              <a:rPr lang="ru-RU" sz="3600" dirty="0" smtClean="0"/>
              <a:t>2</a:t>
            </a:r>
            <a:r>
              <a:rPr lang="en-US" sz="3600" dirty="0" smtClean="0"/>
              <a:t>0 000 000</a:t>
            </a:r>
            <a:r>
              <a:rPr lang="ru-RU" sz="3600" dirty="0" smtClean="0"/>
              <a:t>  на острове</a:t>
            </a:r>
            <a:r>
              <a:rPr lang="en-US" sz="3600" dirty="0" smtClean="0"/>
              <a:t> </a:t>
            </a:r>
            <a:r>
              <a:rPr lang="ru-RU" sz="3600" dirty="0" smtClean="0"/>
              <a:t>инвестиций: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41" t="11396" r="-1741" b="16220"/>
          <a:stretch/>
        </p:blipFill>
        <p:spPr>
          <a:xfrm>
            <a:off x="368015" y="2247815"/>
            <a:ext cx="5711943" cy="4283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58" y="2113315"/>
            <a:ext cx="5678905" cy="441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4" y="144379"/>
            <a:ext cx="1693170" cy="17832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26105" y="288758"/>
            <a:ext cx="9432758" cy="1638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Смарт Контракт</a:t>
            </a: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8719"/>
            <a:ext cx="120205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246</Words>
  <Application>Microsoft Office PowerPoint</Application>
  <PresentationFormat>Широкоэкранный</PresentationFormat>
  <Paragraphs>36</Paragraphs>
  <Slides>17</Slides>
  <Notes>0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23</cp:revision>
  <dcterms:created xsi:type="dcterms:W3CDTF">2018-09-21T13:42:29Z</dcterms:created>
  <dcterms:modified xsi:type="dcterms:W3CDTF">2018-09-28T07:31:47Z</dcterms:modified>
</cp:coreProperties>
</file>