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02" r:id="rId3"/>
    <p:sldId id="303" r:id="rId4"/>
    <p:sldId id="298" r:id="rId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7" userDrawn="1">
          <p15:clr>
            <a:srgbClr val="A4A3A4"/>
          </p15:clr>
        </p15:guide>
        <p15:guide id="2" orient="horz" pos="2183" userDrawn="1">
          <p15:clr>
            <a:srgbClr val="A4A3A4"/>
          </p15:clr>
        </p15:guide>
        <p15:guide id="3" orient="horz" pos="4020" userDrawn="1">
          <p15:clr>
            <a:srgbClr val="A4A3A4"/>
          </p15:clr>
        </p15:guide>
        <p15:guide id="4" orient="horz" pos="323" userDrawn="1">
          <p15:clr>
            <a:srgbClr val="A4A3A4"/>
          </p15:clr>
        </p15:guide>
        <p15:guide id="5" pos="7333" userDrawn="1">
          <p15:clr>
            <a:srgbClr val="A4A3A4"/>
          </p15:clr>
        </p15:guide>
        <p15:guide id="6" pos="325" userDrawn="1">
          <p15:clr>
            <a:srgbClr val="A4A3A4"/>
          </p15:clr>
        </p15:guide>
        <p15:guide id="7" orient="horz"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D"/>
    <a:srgbClr val="012241"/>
    <a:srgbClr val="B030A0"/>
    <a:srgbClr val="31D0CB"/>
    <a:srgbClr val="193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8" autoAdjust="0"/>
    <p:restoredTop sz="94660"/>
  </p:normalViewPr>
  <p:slideViewPr>
    <p:cSldViewPr snapToGrid="0">
      <p:cViewPr varScale="1">
        <p:scale>
          <a:sx n="83" d="100"/>
          <a:sy n="83" d="100"/>
        </p:scale>
        <p:origin x="269" y="86"/>
      </p:cViewPr>
      <p:guideLst>
        <p:guide pos="3817"/>
        <p:guide orient="horz" pos="2183"/>
        <p:guide orient="horz" pos="4020"/>
        <p:guide orient="horz" pos="323"/>
        <p:guide pos="7333"/>
        <p:guide pos="325"/>
        <p:guide orient="horz" pos="5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163897"/>
      </p:ext>
    </p:extLst>
  </p:cSld>
  <p:clrMapOvr>
    <a:masterClrMapping/>
  </p:clrMapOvr>
  <p:transition spd="slow" advClick="0" advTm="10000">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803779"/>
      </p:ext>
    </p:extLst>
  </p:cSld>
  <p:clrMap bg1="lt1" tx1="dk1" bg2="lt2" tx2="dk2" accent1="accent1" accent2="accent2" accent3="accent3" accent4="accent4" accent5="accent5" accent6="accent6" hlink="hlink" folHlink="folHlink"/>
  <p:sldLayoutIdLst>
    <p:sldLayoutId id="2147483649" r:id="rId1"/>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Freeform: Shape 226">
            <a:extLst>
              <a:ext uri="{FF2B5EF4-FFF2-40B4-BE49-F238E27FC236}">
                <a16:creationId xmlns:a16="http://schemas.microsoft.com/office/drawing/2014/main" id="{18FE3B48-BC27-6C6F-028F-CA370F7B8C77}"/>
              </a:ext>
            </a:extLst>
          </p:cNvPr>
          <p:cNvSpPr>
            <a:spLocks/>
          </p:cNvSpPr>
          <p:nvPr/>
        </p:nvSpPr>
        <p:spPr bwMode="auto">
          <a:xfrm flipH="1" flipV="1">
            <a:off x="411540" y="341515"/>
            <a:ext cx="10380495" cy="4164238"/>
          </a:xfrm>
          <a:custGeom>
            <a:avLst/>
            <a:gdLst>
              <a:gd name="connsiteX0" fmla="*/ 3306603 w 10380495"/>
              <a:gd name="connsiteY0" fmla="*/ 41514 h 4164238"/>
              <a:gd name="connsiteX1" fmla="*/ 3285846 w 10380495"/>
              <a:gd name="connsiteY1" fmla="*/ 20757 h 4164238"/>
              <a:gd name="connsiteX2" fmla="*/ 3306603 w 10380495"/>
              <a:gd name="connsiteY2" fmla="*/ 0 h 4164238"/>
              <a:gd name="connsiteX3" fmla="*/ 3327360 w 10380495"/>
              <a:gd name="connsiteY3" fmla="*/ 20757 h 4164238"/>
              <a:gd name="connsiteX4" fmla="*/ 3306603 w 10380495"/>
              <a:gd name="connsiteY4" fmla="*/ 41514 h 4164238"/>
              <a:gd name="connsiteX5" fmla="*/ 4500128 w 10380495"/>
              <a:gd name="connsiteY5" fmla="*/ 145299 h 4164238"/>
              <a:gd name="connsiteX6" fmla="*/ 4489749 w 10380495"/>
              <a:gd name="connsiteY6" fmla="*/ 134920 h 4164238"/>
              <a:gd name="connsiteX7" fmla="*/ 4500128 w 10380495"/>
              <a:gd name="connsiteY7" fmla="*/ 124541 h 4164238"/>
              <a:gd name="connsiteX8" fmla="*/ 4510507 w 10380495"/>
              <a:gd name="connsiteY8" fmla="*/ 134920 h 4164238"/>
              <a:gd name="connsiteX9" fmla="*/ 4500128 w 10380495"/>
              <a:gd name="connsiteY9" fmla="*/ 145299 h 4164238"/>
              <a:gd name="connsiteX10" fmla="*/ 4915265 w 10380495"/>
              <a:gd name="connsiteY10" fmla="*/ 518923 h 4164238"/>
              <a:gd name="connsiteX11" fmla="*/ 4904886 w 10380495"/>
              <a:gd name="connsiteY11" fmla="*/ 503355 h 4164238"/>
              <a:gd name="connsiteX12" fmla="*/ 4915265 w 10380495"/>
              <a:gd name="connsiteY12" fmla="*/ 487787 h 4164238"/>
              <a:gd name="connsiteX13" fmla="*/ 4925644 w 10380495"/>
              <a:gd name="connsiteY13" fmla="*/ 503355 h 4164238"/>
              <a:gd name="connsiteX14" fmla="*/ 4915265 w 10380495"/>
              <a:gd name="connsiteY14" fmla="*/ 518923 h 4164238"/>
              <a:gd name="connsiteX15" fmla="*/ 3363686 w 10380495"/>
              <a:gd name="connsiteY15" fmla="*/ 736872 h 4164238"/>
              <a:gd name="connsiteX16" fmla="*/ 3337739 w 10380495"/>
              <a:gd name="connsiteY16" fmla="*/ 710925 h 4164238"/>
              <a:gd name="connsiteX17" fmla="*/ 3363686 w 10380495"/>
              <a:gd name="connsiteY17" fmla="*/ 684978 h 4164238"/>
              <a:gd name="connsiteX18" fmla="*/ 3389633 w 10380495"/>
              <a:gd name="connsiteY18" fmla="*/ 710925 h 4164238"/>
              <a:gd name="connsiteX19" fmla="*/ 3363686 w 10380495"/>
              <a:gd name="connsiteY19" fmla="*/ 736872 h 4164238"/>
              <a:gd name="connsiteX20" fmla="*/ 4048663 w 10380495"/>
              <a:gd name="connsiteY20" fmla="*/ 747251 h 4164238"/>
              <a:gd name="connsiteX21" fmla="*/ 4043473 w 10380495"/>
              <a:gd name="connsiteY21" fmla="*/ 742061 h 4164238"/>
              <a:gd name="connsiteX22" fmla="*/ 4048663 w 10380495"/>
              <a:gd name="connsiteY22" fmla="*/ 736871 h 4164238"/>
              <a:gd name="connsiteX23" fmla="*/ 4053853 w 10380495"/>
              <a:gd name="connsiteY23" fmla="*/ 742061 h 4164238"/>
              <a:gd name="connsiteX24" fmla="*/ 4048663 w 10380495"/>
              <a:gd name="connsiteY24" fmla="*/ 747251 h 4164238"/>
              <a:gd name="connsiteX25" fmla="*/ 4240665 w 10380495"/>
              <a:gd name="connsiteY25" fmla="*/ 768006 h 4164238"/>
              <a:gd name="connsiteX26" fmla="*/ 4209529 w 10380495"/>
              <a:gd name="connsiteY26" fmla="*/ 736870 h 4164238"/>
              <a:gd name="connsiteX27" fmla="*/ 4240665 w 10380495"/>
              <a:gd name="connsiteY27" fmla="*/ 705734 h 4164238"/>
              <a:gd name="connsiteX28" fmla="*/ 4271801 w 10380495"/>
              <a:gd name="connsiteY28" fmla="*/ 736870 h 4164238"/>
              <a:gd name="connsiteX29" fmla="*/ 4240665 w 10380495"/>
              <a:gd name="connsiteY29" fmla="*/ 768006 h 4164238"/>
              <a:gd name="connsiteX30" fmla="*/ 4728453 w 10380495"/>
              <a:gd name="connsiteY30" fmla="*/ 944441 h 4164238"/>
              <a:gd name="connsiteX31" fmla="*/ 4707696 w 10380495"/>
              <a:gd name="connsiteY31" fmla="*/ 923684 h 4164238"/>
              <a:gd name="connsiteX32" fmla="*/ 4728453 w 10380495"/>
              <a:gd name="connsiteY32" fmla="*/ 902927 h 4164238"/>
              <a:gd name="connsiteX33" fmla="*/ 4749210 w 10380495"/>
              <a:gd name="connsiteY33" fmla="*/ 923684 h 4164238"/>
              <a:gd name="connsiteX34" fmla="*/ 4728453 w 10380495"/>
              <a:gd name="connsiteY34" fmla="*/ 944441 h 4164238"/>
              <a:gd name="connsiteX35" fmla="*/ 6601767 w 10380495"/>
              <a:gd name="connsiteY35" fmla="*/ 1224659 h 4164238"/>
              <a:gd name="connsiteX36" fmla="*/ 6570631 w 10380495"/>
              <a:gd name="connsiteY36" fmla="*/ 1193523 h 4164238"/>
              <a:gd name="connsiteX37" fmla="*/ 6601767 w 10380495"/>
              <a:gd name="connsiteY37" fmla="*/ 1162387 h 4164238"/>
              <a:gd name="connsiteX38" fmla="*/ 6632903 w 10380495"/>
              <a:gd name="connsiteY38" fmla="*/ 1193523 h 4164238"/>
              <a:gd name="connsiteX39" fmla="*/ 6601767 w 10380495"/>
              <a:gd name="connsiteY39" fmla="*/ 1224659 h 4164238"/>
              <a:gd name="connsiteX40" fmla="*/ 5112456 w 10380495"/>
              <a:gd name="connsiteY40" fmla="*/ 1297308 h 4164238"/>
              <a:gd name="connsiteX41" fmla="*/ 5070942 w 10380495"/>
              <a:gd name="connsiteY41" fmla="*/ 1255794 h 4164238"/>
              <a:gd name="connsiteX42" fmla="*/ 5112456 w 10380495"/>
              <a:gd name="connsiteY42" fmla="*/ 1214280 h 4164238"/>
              <a:gd name="connsiteX43" fmla="*/ 5153970 w 10380495"/>
              <a:gd name="connsiteY43" fmla="*/ 1255794 h 4164238"/>
              <a:gd name="connsiteX44" fmla="*/ 5112456 w 10380495"/>
              <a:gd name="connsiteY44" fmla="*/ 1297308 h 4164238"/>
              <a:gd name="connsiteX45" fmla="*/ 8468666 w 10380495"/>
              <a:gd name="connsiteY45" fmla="*/ 1662379 h 4164238"/>
              <a:gd name="connsiteX46" fmla="*/ 8463475 w 10380495"/>
              <a:gd name="connsiteY46" fmla="*/ 1652000 h 4164238"/>
              <a:gd name="connsiteX47" fmla="*/ 8468666 w 10380495"/>
              <a:gd name="connsiteY47" fmla="*/ 1641621 h 4164238"/>
              <a:gd name="connsiteX48" fmla="*/ 8473856 w 10380495"/>
              <a:gd name="connsiteY48" fmla="*/ 1652000 h 4164238"/>
              <a:gd name="connsiteX49" fmla="*/ 8468666 w 10380495"/>
              <a:gd name="connsiteY49" fmla="*/ 1662379 h 4164238"/>
              <a:gd name="connsiteX50" fmla="*/ 1435226 w 10380495"/>
              <a:gd name="connsiteY50" fmla="*/ 1696315 h 4164238"/>
              <a:gd name="connsiteX51" fmla="*/ 1430036 w 10380495"/>
              <a:gd name="connsiteY51" fmla="*/ 1685936 h 4164238"/>
              <a:gd name="connsiteX52" fmla="*/ 1435226 w 10380495"/>
              <a:gd name="connsiteY52" fmla="*/ 1675557 h 4164238"/>
              <a:gd name="connsiteX53" fmla="*/ 1440416 w 10380495"/>
              <a:gd name="connsiteY53" fmla="*/ 1685936 h 4164238"/>
              <a:gd name="connsiteX54" fmla="*/ 1435226 w 10380495"/>
              <a:gd name="connsiteY54" fmla="*/ 1696315 h 4164238"/>
              <a:gd name="connsiteX55" fmla="*/ 5510853 w 10380495"/>
              <a:gd name="connsiteY55" fmla="*/ 1749543 h 4164238"/>
              <a:gd name="connsiteX56" fmla="*/ 5484906 w 10380495"/>
              <a:gd name="connsiteY56" fmla="*/ 1723596 h 4164238"/>
              <a:gd name="connsiteX57" fmla="*/ 5510853 w 10380495"/>
              <a:gd name="connsiteY57" fmla="*/ 1697649 h 4164238"/>
              <a:gd name="connsiteX58" fmla="*/ 5536800 w 10380495"/>
              <a:gd name="connsiteY58" fmla="*/ 1723596 h 4164238"/>
              <a:gd name="connsiteX59" fmla="*/ 5510853 w 10380495"/>
              <a:gd name="connsiteY59" fmla="*/ 1749543 h 4164238"/>
              <a:gd name="connsiteX60" fmla="*/ 4321501 w 10380495"/>
              <a:gd name="connsiteY60" fmla="*/ 1865974 h 4164238"/>
              <a:gd name="connsiteX61" fmla="*/ 4290365 w 10380495"/>
              <a:gd name="connsiteY61" fmla="*/ 1834838 h 4164238"/>
              <a:gd name="connsiteX62" fmla="*/ 4321501 w 10380495"/>
              <a:gd name="connsiteY62" fmla="*/ 1803702 h 4164238"/>
              <a:gd name="connsiteX63" fmla="*/ 4352637 w 10380495"/>
              <a:gd name="connsiteY63" fmla="*/ 1834838 h 4164238"/>
              <a:gd name="connsiteX64" fmla="*/ 4321501 w 10380495"/>
              <a:gd name="connsiteY64" fmla="*/ 1865974 h 4164238"/>
              <a:gd name="connsiteX65" fmla="*/ 5086509 w 10380495"/>
              <a:gd name="connsiteY65" fmla="*/ 1878503 h 4164238"/>
              <a:gd name="connsiteX66" fmla="*/ 5070941 w 10380495"/>
              <a:gd name="connsiteY66" fmla="*/ 1862935 h 4164238"/>
              <a:gd name="connsiteX67" fmla="*/ 5086509 w 10380495"/>
              <a:gd name="connsiteY67" fmla="*/ 1847367 h 4164238"/>
              <a:gd name="connsiteX68" fmla="*/ 5102077 w 10380495"/>
              <a:gd name="connsiteY68" fmla="*/ 1862935 h 4164238"/>
              <a:gd name="connsiteX69" fmla="*/ 5086509 w 10380495"/>
              <a:gd name="connsiteY69" fmla="*/ 1878503 h 4164238"/>
              <a:gd name="connsiteX70" fmla="*/ 7555359 w 10380495"/>
              <a:gd name="connsiteY70" fmla="*/ 1984111 h 4164238"/>
              <a:gd name="connsiteX71" fmla="*/ 7519034 w 10380495"/>
              <a:gd name="connsiteY71" fmla="*/ 1947786 h 4164238"/>
              <a:gd name="connsiteX72" fmla="*/ 7555359 w 10380495"/>
              <a:gd name="connsiteY72" fmla="*/ 1911461 h 4164238"/>
              <a:gd name="connsiteX73" fmla="*/ 7591684 w 10380495"/>
              <a:gd name="connsiteY73" fmla="*/ 1947786 h 4164238"/>
              <a:gd name="connsiteX74" fmla="*/ 7555359 w 10380495"/>
              <a:gd name="connsiteY74" fmla="*/ 1984111 h 4164238"/>
              <a:gd name="connsiteX75" fmla="*/ 521921 w 10380495"/>
              <a:gd name="connsiteY75" fmla="*/ 2018047 h 4164238"/>
              <a:gd name="connsiteX76" fmla="*/ 485596 w 10380495"/>
              <a:gd name="connsiteY76" fmla="*/ 1981722 h 4164238"/>
              <a:gd name="connsiteX77" fmla="*/ 521921 w 10380495"/>
              <a:gd name="connsiteY77" fmla="*/ 1945397 h 4164238"/>
              <a:gd name="connsiteX78" fmla="*/ 558246 w 10380495"/>
              <a:gd name="connsiteY78" fmla="*/ 1981722 h 4164238"/>
              <a:gd name="connsiteX79" fmla="*/ 521921 w 10380495"/>
              <a:gd name="connsiteY79" fmla="*/ 2018047 h 4164238"/>
              <a:gd name="connsiteX80" fmla="*/ 10078346 w 10380495"/>
              <a:gd name="connsiteY80" fmla="*/ 2090165 h 4164238"/>
              <a:gd name="connsiteX81" fmla="*/ 10052399 w 10380495"/>
              <a:gd name="connsiteY81" fmla="*/ 2064218 h 4164238"/>
              <a:gd name="connsiteX82" fmla="*/ 10078346 w 10380495"/>
              <a:gd name="connsiteY82" fmla="*/ 2038271 h 4164238"/>
              <a:gd name="connsiteX83" fmla="*/ 10104293 w 10380495"/>
              <a:gd name="connsiteY83" fmla="*/ 2064218 h 4164238"/>
              <a:gd name="connsiteX84" fmla="*/ 10078346 w 10380495"/>
              <a:gd name="connsiteY84" fmla="*/ 2090165 h 4164238"/>
              <a:gd name="connsiteX85" fmla="*/ 6330753 w 10380495"/>
              <a:gd name="connsiteY85" fmla="*/ 2092032 h 4164238"/>
              <a:gd name="connsiteX86" fmla="*/ 6304806 w 10380495"/>
              <a:gd name="connsiteY86" fmla="*/ 2066085 h 4164238"/>
              <a:gd name="connsiteX87" fmla="*/ 6330753 w 10380495"/>
              <a:gd name="connsiteY87" fmla="*/ 2040138 h 4164238"/>
              <a:gd name="connsiteX88" fmla="*/ 6356700 w 10380495"/>
              <a:gd name="connsiteY88" fmla="*/ 2066085 h 4164238"/>
              <a:gd name="connsiteX89" fmla="*/ 6330753 w 10380495"/>
              <a:gd name="connsiteY89" fmla="*/ 2092032 h 4164238"/>
              <a:gd name="connsiteX90" fmla="*/ 3044907 w 10380495"/>
              <a:gd name="connsiteY90" fmla="*/ 2124101 h 4164238"/>
              <a:gd name="connsiteX91" fmla="*/ 3018960 w 10380495"/>
              <a:gd name="connsiteY91" fmla="*/ 2098154 h 4164238"/>
              <a:gd name="connsiteX92" fmla="*/ 3044907 w 10380495"/>
              <a:gd name="connsiteY92" fmla="*/ 2072207 h 4164238"/>
              <a:gd name="connsiteX93" fmla="*/ 3070854 w 10380495"/>
              <a:gd name="connsiteY93" fmla="*/ 2098154 h 4164238"/>
              <a:gd name="connsiteX94" fmla="*/ 3044907 w 10380495"/>
              <a:gd name="connsiteY94" fmla="*/ 2124101 h 4164238"/>
              <a:gd name="connsiteX95" fmla="*/ 3807767 w 10380495"/>
              <a:gd name="connsiteY95" fmla="*/ 2218842 h 4164238"/>
              <a:gd name="connsiteX96" fmla="*/ 3771442 w 10380495"/>
              <a:gd name="connsiteY96" fmla="*/ 2182517 h 4164238"/>
              <a:gd name="connsiteX97" fmla="*/ 3807767 w 10380495"/>
              <a:gd name="connsiteY97" fmla="*/ 2146192 h 4164238"/>
              <a:gd name="connsiteX98" fmla="*/ 3844092 w 10380495"/>
              <a:gd name="connsiteY98" fmla="*/ 2182517 h 4164238"/>
              <a:gd name="connsiteX99" fmla="*/ 3807767 w 10380495"/>
              <a:gd name="connsiteY99" fmla="*/ 2218842 h 4164238"/>
              <a:gd name="connsiteX100" fmla="*/ 8834101 w 10380495"/>
              <a:gd name="connsiteY100" fmla="*/ 2282936 h 4164238"/>
              <a:gd name="connsiteX101" fmla="*/ 8818533 w 10380495"/>
              <a:gd name="connsiteY101" fmla="*/ 2267368 h 4164238"/>
              <a:gd name="connsiteX102" fmla="*/ 8834101 w 10380495"/>
              <a:gd name="connsiteY102" fmla="*/ 2251800 h 4164238"/>
              <a:gd name="connsiteX103" fmla="*/ 8849669 w 10380495"/>
              <a:gd name="connsiteY103" fmla="*/ 2267368 h 4164238"/>
              <a:gd name="connsiteX104" fmla="*/ 8834101 w 10380495"/>
              <a:gd name="connsiteY104" fmla="*/ 2282936 h 4164238"/>
              <a:gd name="connsiteX105" fmla="*/ 1800663 w 10380495"/>
              <a:gd name="connsiteY105" fmla="*/ 2316872 h 4164238"/>
              <a:gd name="connsiteX106" fmla="*/ 1785095 w 10380495"/>
              <a:gd name="connsiteY106" fmla="*/ 2301304 h 4164238"/>
              <a:gd name="connsiteX107" fmla="*/ 1800663 w 10380495"/>
              <a:gd name="connsiteY107" fmla="*/ 2285736 h 4164238"/>
              <a:gd name="connsiteX108" fmla="*/ 1816231 w 10380495"/>
              <a:gd name="connsiteY108" fmla="*/ 2301304 h 4164238"/>
              <a:gd name="connsiteX109" fmla="*/ 1800663 w 10380495"/>
              <a:gd name="connsiteY109" fmla="*/ 2316872 h 4164238"/>
              <a:gd name="connsiteX110" fmla="*/ 8069094 w 10380495"/>
              <a:gd name="connsiteY110" fmla="*/ 2326600 h 4164238"/>
              <a:gd name="connsiteX111" fmla="*/ 8037958 w 10380495"/>
              <a:gd name="connsiteY111" fmla="*/ 2295464 h 4164238"/>
              <a:gd name="connsiteX112" fmla="*/ 8069094 w 10380495"/>
              <a:gd name="connsiteY112" fmla="*/ 2264328 h 4164238"/>
              <a:gd name="connsiteX113" fmla="*/ 8100230 w 10380495"/>
              <a:gd name="connsiteY113" fmla="*/ 2295464 h 4164238"/>
              <a:gd name="connsiteX114" fmla="*/ 8069094 w 10380495"/>
              <a:gd name="connsiteY114" fmla="*/ 2326600 h 4164238"/>
              <a:gd name="connsiteX115" fmla="*/ 1035655 w 10380495"/>
              <a:gd name="connsiteY115" fmla="*/ 2360536 h 4164238"/>
              <a:gd name="connsiteX116" fmla="*/ 1004519 w 10380495"/>
              <a:gd name="connsiteY116" fmla="*/ 2329400 h 4164238"/>
              <a:gd name="connsiteX117" fmla="*/ 1035655 w 10380495"/>
              <a:gd name="connsiteY117" fmla="*/ 2298264 h 4164238"/>
              <a:gd name="connsiteX118" fmla="*/ 1066791 w 10380495"/>
              <a:gd name="connsiteY118" fmla="*/ 2329400 h 4164238"/>
              <a:gd name="connsiteX119" fmla="*/ 1035655 w 10380495"/>
              <a:gd name="connsiteY119" fmla="*/ 2360536 h 4164238"/>
              <a:gd name="connsiteX120" fmla="*/ 9258447 w 10380495"/>
              <a:gd name="connsiteY120" fmla="*/ 2432654 h 4164238"/>
              <a:gd name="connsiteX121" fmla="*/ 9232500 w 10380495"/>
              <a:gd name="connsiteY121" fmla="*/ 2406707 h 4164238"/>
              <a:gd name="connsiteX122" fmla="*/ 9258447 w 10380495"/>
              <a:gd name="connsiteY122" fmla="*/ 2380760 h 4164238"/>
              <a:gd name="connsiteX123" fmla="*/ 9284394 w 10380495"/>
              <a:gd name="connsiteY123" fmla="*/ 2406707 h 4164238"/>
              <a:gd name="connsiteX124" fmla="*/ 9258447 w 10380495"/>
              <a:gd name="connsiteY124" fmla="*/ 2432654 h 4164238"/>
              <a:gd name="connsiteX125" fmla="*/ 2225007 w 10380495"/>
              <a:gd name="connsiteY125" fmla="*/ 2466589 h 4164238"/>
              <a:gd name="connsiteX126" fmla="*/ 2199060 w 10380495"/>
              <a:gd name="connsiteY126" fmla="*/ 2440642 h 4164238"/>
              <a:gd name="connsiteX127" fmla="*/ 2225007 w 10380495"/>
              <a:gd name="connsiteY127" fmla="*/ 2414696 h 4164238"/>
              <a:gd name="connsiteX128" fmla="*/ 2250954 w 10380495"/>
              <a:gd name="connsiteY128" fmla="*/ 2440642 h 4164238"/>
              <a:gd name="connsiteX129" fmla="*/ 2225007 w 10380495"/>
              <a:gd name="connsiteY129" fmla="*/ 2466589 h 4164238"/>
              <a:gd name="connsiteX130" fmla="*/ 4721072 w 10380495"/>
              <a:gd name="connsiteY130" fmla="*/ 2488682 h 4164238"/>
              <a:gd name="connsiteX131" fmla="*/ 4715882 w 10380495"/>
              <a:gd name="connsiteY131" fmla="*/ 2478303 h 4164238"/>
              <a:gd name="connsiteX132" fmla="*/ 4721072 w 10380495"/>
              <a:gd name="connsiteY132" fmla="*/ 2467924 h 4164238"/>
              <a:gd name="connsiteX133" fmla="*/ 4726262 w 10380495"/>
              <a:gd name="connsiteY133" fmla="*/ 2478303 h 4164238"/>
              <a:gd name="connsiteX134" fmla="*/ 4721072 w 10380495"/>
              <a:gd name="connsiteY134" fmla="*/ 2488682 h 4164238"/>
              <a:gd name="connsiteX135" fmla="*/ 8860048 w 10380495"/>
              <a:gd name="connsiteY135" fmla="*/ 2916022 h 4164238"/>
              <a:gd name="connsiteX136" fmla="*/ 8818534 w 10380495"/>
              <a:gd name="connsiteY136" fmla="*/ 2874508 h 4164238"/>
              <a:gd name="connsiteX137" fmla="*/ 8860048 w 10380495"/>
              <a:gd name="connsiteY137" fmla="*/ 2832994 h 4164238"/>
              <a:gd name="connsiteX138" fmla="*/ 8901562 w 10380495"/>
              <a:gd name="connsiteY138" fmla="*/ 2874508 h 4164238"/>
              <a:gd name="connsiteX139" fmla="*/ 8860048 w 10380495"/>
              <a:gd name="connsiteY139" fmla="*/ 2916022 h 4164238"/>
              <a:gd name="connsiteX140" fmla="*/ 1826610 w 10380495"/>
              <a:gd name="connsiteY140" fmla="*/ 2949958 h 4164238"/>
              <a:gd name="connsiteX141" fmla="*/ 1785096 w 10380495"/>
              <a:gd name="connsiteY141" fmla="*/ 2908444 h 4164238"/>
              <a:gd name="connsiteX142" fmla="*/ 1826610 w 10380495"/>
              <a:gd name="connsiteY142" fmla="*/ 2866930 h 4164238"/>
              <a:gd name="connsiteX143" fmla="*/ 1868124 w 10380495"/>
              <a:gd name="connsiteY143" fmla="*/ 2908444 h 4164238"/>
              <a:gd name="connsiteX144" fmla="*/ 1826610 w 10380495"/>
              <a:gd name="connsiteY144" fmla="*/ 2949958 h 4164238"/>
              <a:gd name="connsiteX145" fmla="*/ 10349359 w 10380495"/>
              <a:gd name="connsiteY145" fmla="*/ 2967915 h 4164238"/>
              <a:gd name="connsiteX146" fmla="*/ 10318223 w 10380495"/>
              <a:gd name="connsiteY146" fmla="*/ 2936778 h 4164238"/>
              <a:gd name="connsiteX147" fmla="*/ 10349359 w 10380495"/>
              <a:gd name="connsiteY147" fmla="*/ 2905642 h 4164238"/>
              <a:gd name="connsiteX148" fmla="*/ 10380495 w 10380495"/>
              <a:gd name="connsiteY148" fmla="*/ 2936778 h 4164238"/>
              <a:gd name="connsiteX149" fmla="*/ 10349359 w 10380495"/>
              <a:gd name="connsiteY149" fmla="*/ 2967915 h 4164238"/>
              <a:gd name="connsiteX150" fmla="*/ 3315921 w 10380495"/>
              <a:gd name="connsiteY150" fmla="*/ 3001850 h 4164238"/>
              <a:gd name="connsiteX151" fmla="*/ 3284785 w 10380495"/>
              <a:gd name="connsiteY151" fmla="*/ 2970714 h 4164238"/>
              <a:gd name="connsiteX152" fmla="*/ 3315921 w 10380495"/>
              <a:gd name="connsiteY152" fmla="*/ 2939578 h 4164238"/>
              <a:gd name="connsiteX153" fmla="*/ 3347057 w 10380495"/>
              <a:gd name="connsiteY153" fmla="*/ 2970714 h 4164238"/>
              <a:gd name="connsiteX154" fmla="*/ 3315921 w 10380495"/>
              <a:gd name="connsiteY154" fmla="*/ 3001850 h 4164238"/>
              <a:gd name="connsiteX155" fmla="*/ 8476044 w 10380495"/>
              <a:gd name="connsiteY155" fmla="*/ 3227376 h 4164238"/>
              <a:gd name="connsiteX156" fmla="*/ 8455287 w 10380495"/>
              <a:gd name="connsiteY156" fmla="*/ 3206619 h 4164238"/>
              <a:gd name="connsiteX157" fmla="*/ 8476044 w 10380495"/>
              <a:gd name="connsiteY157" fmla="*/ 3185863 h 4164238"/>
              <a:gd name="connsiteX158" fmla="*/ 8496802 w 10380495"/>
              <a:gd name="connsiteY158" fmla="*/ 3206619 h 4164238"/>
              <a:gd name="connsiteX159" fmla="*/ 8476044 w 10380495"/>
              <a:gd name="connsiteY159" fmla="*/ 3227376 h 4164238"/>
              <a:gd name="connsiteX160" fmla="*/ 1442607 w 10380495"/>
              <a:gd name="connsiteY160" fmla="*/ 3261313 h 4164238"/>
              <a:gd name="connsiteX161" fmla="*/ 1421850 w 10380495"/>
              <a:gd name="connsiteY161" fmla="*/ 3240555 h 4164238"/>
              <a:gd name="connsiteX162" fmla="*/ 1442607 w 10380495"/>
              <a:gd name="connsiteY162" fmla="*/ 3219799 h 4164238"/>
              <a:gd name="connsiteX163" fmla="*/ 1463364 w 10380495"/>
              <a:gd name="connsiteY163" fmla="*/ 3240555 h 4164238"/>
              <a:gd name="connsiteX164" fmla="*/ 1442607 w 10380495"/>
              <a:gd name="connsiteY164" fmla="*/ 3261313 h 4164238"/>
              <a:gd name="connsiteX165" fmla="*/ 7796255 w 10380495"/>
              <a:gd name="connsiteY165" fmla="*/ 3393432 h 4164238"/>
              <a:gd name="connsiteX166" fmla="*/ 7791064 w 10380495"/>
              <a:gd name="connsiteY166" fmla="*/ 3388241 h 4164238"/>
              <a:gd name="connsiteX167" fmla="*/ 7796255 w 10380495"/>
              <a:gd name="connsiteY167" fmla="*/ 3383051 h 4164238"/>
              <a:gd name="connsiteX168" fmla="*/ 7801445 w 10380495"/>
              <a:gd name="connsiteY168" fmla="*/ 3388241 h 4164238"/>
              <a:gd name="connsiteX169" fmla="*/ 7796255 w 10380495"/>
              <a:gd name="connsiteY169" fmla="*/ 3393432 h 4164238"/>
              <a:gd name="connsiteX170" fmla="*/ 7988256 w 10380495"/>
              <a:gd name="connsiteY170" fmla="*/ 3424567 h 4164238"/>
              <a:gd name="connsiteX171" fmla="*/ 7957120 w 10380495"/>
              <a:gd name="connsiteY171" fmla="*/ 3393432 h 4164238"/>
              <a:gd name="connsiteX172" fmla="*/ 7988256 w 10380495"/>
              <a:gd name="connsiteY172" fmla="*/ 3362295 h 4164238"/>
              <a:gd name="connsiteX173" fmla="*/ 8019392 w 10380495"/>
              <a:gd name="connsiteY173" fmla="*/ 3393432 h 4164238"/>
              <a:gd name="connsiteX174" fmla="*/ 7988256 w 10380495"/>
              <a:gd name="connsiteY174" fmla="*/ 3424567 h 4164238"/>
              <a:gd name="connsiteX175" fmla="*/ 762817 w 10380495"/>
              <a:gd name="connsiteY175" fmla="*/ 3427367 h 4164238"/>
              <a:gd name="connsiteX176" fmla="*/ 757627 w 10380495"/>
              <a:gd name="connsiteY176" fmla="*/ 3422177 h 4164238"/>
              <a:gd name="connsiteX177" fmla="*/ 762817 w 10380495"/>
              <a:gd name="connsiteY177" fmla="*/ 3416987 h 4164238"/>
              <a:gd name="connsiteX178" fmla="*/ 768007 w 10380495"/>
              <a:gd name="connsiteY178" fmla="*/ 3422177 h 4164238"/>
              <a:gd name="connsiteX179" fmla="*/ 762817 w 10380495"/>
              <a:gd name="connsiteY179" fmla="*/ 3427367 h 4164238"/>
              <a:gd name="connsiteX180" fmla="*/ 7111277 w 10380495"/>
              <a:gd name="connsiteY180" fmla="*/ 3445324 h 4164238"/>
              <a:gd name="connsiteX181" fmla="*/ 7085330 w 10380495"/>
              <a:gd name="connsiteY181" fmla="*/ 3419378 h 4164238"/>
              <a:gd name="connsiteX182" fmla="*/ 7111277 w 10380495"/>
              <a:gd name="connsiteY182" fmla="*/ 3393430 h 4164238"/>
              <a:gd name="connsiteX183" fmla="*/ 7137224 w 10380495"/>
              <a:gd name="connsiteY183" fmla="*/ 3419378 h 4164238"/>
              <a:gd name="connsiteX184" fmla="*/ 7111277 w 10380495"/>
              <a:gd name="connsiteY184" fmla="*/ 3445324 h 4164238"/>
              <a:gd name="connsiteX185" fmla="*/ 954819 w 10380495"/>
              <a:gd name="connsiteY185" fmla="*/ 3458503 h 4164238"/>
              <a:gd name="connsiteX186" fmla="*/ 923683 w 10380495"/>
              <a:gd name="connsiteY186" fmla="*/ 3427367 h 4164238"/>
              <a:gd name="connsiteX187" fmla="*/ 954819 w 10380495"/>
              <a:gd name="connsiteY187" fmla="*/ 3396231 h 4164238"/>
              <a:gd name="connsiteX188" fmla="*/ 985955 w 10380495"/>
              <a:gd name="connsiteY188" fmla="*/ 3427367 h 4164238"/>
              <a:gd name="connsiteX189" fmla="*/ 954819 w 10380495"/>
              <a:gd name="connsiteY189" fmla="*/ 3458503 h 4164238"/>
              <a:gd name="connsiteX190" fmla="*/ 77840 w 10380495"/>
              <a:gd name="connsiteY190" fmla="*/ 3479260 h 4164238"/>
              <a:gd name="connsiteX191" fmla="*/ 51893 w 10380495"/>
              <a:gd name="connsiteY191" fmla="*/ 3453313 h 4164238"/>
              <a:gd name="connsiteX192" fmla="*/ 77840 w 10380495"/>
              <a:gd name="connsiteY192" fmla="*/ 3427366 h 4164238"/>
              <a:gd name="connsiteX193" fmla="*/ 103787 w 10380495"/>
              <a:gd name="connsiteY193" fmla="*/ 3453313 h 4164238"/>
              <a:gd name="connsiteX194" fmla="*/ 77840 w 10380495"/>
              <a:gd name="connsiteY194" fmla="*/ 3479260 h 4164238"/>
              <a:gd name="connsiteX195" fmla="*/ 8662858 w 10380495"/>
              <a:gd name="connsiteY195" fmla="*/ 3642515 h 4164238"/>
              <a:gd name="connsiteX196" fmla="*/ 8652479 w 10380495"/>
              <a:gd name="connsiteY196" fmla="*/ 3626947 h 4164238"/>
              <a:gd name="connsiteX197" fmla="*/ 8662858 w 10380495"/>
              <a:gd name="connsiteY197" fmla="*/ 3611379 h 4164238"/>
              <a:gd name="connsiteX198" fmla="*/ 8673236 w 10380495"/>
              <a:gd name="connsiteY198" fmla="*/ 3626947 h 4164238"/>
              <a:gd name="connsiteX199" fmla="*/ 8662858 w 10380495"/>
              <a:gd name="connsiteY199" fmla="*/ 3642515 h 4164238"/>
              <a:gd name="connsiteX200" fmla="*/ 1629419 w 10380495"/>
              <a:gd name="connsiteY200" fmla="*/ 3676450 h 4164238"/>
              <a:gd name="connsiteX201" fmla="*/ 1619040 w 10380495"/>
              <a:gd name="connsiteY201" fmla="*/ 3660882 h 4164238"/>
              <a:gd name="connsiteX202" fmla="*/ 1629419 w 10380495"/>
              <a:gd name="connsiteY202" fmla="*/ 3645314 h 4164238"/>
              <a:gd name="connsiteX203" fmla="*/ 1639798 w 10380495"/>
              <a:gd name="connsiteY203" fmla="*/ 3660882 h 4164238"/>
              <a:gd name="connsiteX204" fmla="*/ 1629419 w 10380495"/>
              <a:gd name="connsiteY204" fmla="*/ 3676450 h 4164238"/>
              <a:gd name="connsiteX205" fmla="*/ 8247720 w 10380495"/>
              <a:gd name="connsiteY205" fmla="*/ 4005761 h 4164238"/>
              <a:gd name="connsiteX206" fmla="*/ 8237341 w 10380495"/>
              <a:gd name="connsiteY206" fmla="*/ 3995382 h 4164238"/>
              <a:gd name="connsiteX207" fmla="*/ 8247720 w 10380495"/>
              <a:gd name="connsiteY207" fmla="*/ 3985003 h 4164238"/>
              <a:gd name="connsiteX208" fmla="*/ 8258099 w 10380495"/>
              <a:gd name="connsiteY208" fmla="*/ 3995382 h 4164238"/>
              <a:gd name="connsiteX209" fmla="*/ 8247720 w 10380495"/>
              <a:gd name="connsiteY209" fmla="*/ 4005761 h 4164238"/>
              <a:gd name="connsiteX210" fmla="*/ 1214282 w 10380495"/>
              <a:gd name="connsiteY210" fmla="*/ 4039696 h 4164238"/>
              <a:gd name="connsiteX211" fmla="*/ 1203903 w 10380495"/>
              <a:gd name="connsiteY211" fmla="*/ 4029317 h 4164238"/>
              <a:gd name="connsiteX212" fmla="*/ 1214282 w 10380495"/>
              <a:gd name="connsiteY212" fmla="*/ 4018938 h 4164238"/>
              <a:gd name="connsiteX213" fmla="*/ 1224661 w 10380495"/>
              <a:gd name="connsiteY213" fmla="*/ 4029317 h 4164238"/>
              <a:gd name="connsiteX214" fmla="*/ 1214282 w 10380495"/>
              <a:gd name="connsiteY214" fmla="*/ 4039696 h 4164238"/>
              <a:gd name="connsiteX215" fmla="*/ 7054194 w 10380495"/>
              <a:gd name="connsiteY215" fmla="*/ 4130302 h 4164238"/>
              <a:gd name="connsiteX216" fmla="*/ 7033437 w 10380495"/>
              <a:gd name="connsiteY216" fmla="*/ 4109545 h 4164238"/>
              <a:gd name="connsiteX217" fmla="*/ 7054194 w 10380495"/>
              <a:gd name="connsiteY217" fmla="*/ 4088788 h 4164238"/>
              <a:gd name="connsiteX218" fmla="*/ 7074951 w 10380495"/>
              <a:gd name="connsiteY218" fmla="*/ 4109545 h 4164238"/>
              <a:gd name="connsiteX219" fmla="*/ 7054194 w 10380495"/>
              <a:gd name="connsiteY219" fmla="*/ 4130302 h 4164238"/>
              <a:gd name="connsiteX220" fmla="*/ 20757 w 10380495"/>
              <a:gd name="connsiteY220" fmla="*/ 4164238 h 4164238"/>
              <a:gd name="connsiteX221" fmla="*/ 0 w 10380495"/>
              <a:gd name="connsiteY221" fmla="*/ 4143481 h 4164238"/>
              <a:gd name="connsiteX222" fmla="*/ 20757 w 10380495"/>
              <a:gd name="connsiteY222" fmla="*/ 4122724 h 4164238"/>
              <a:gd name="connsiteX223" fmla="*/ 41514 w 10380495"/>
              <a:gd name="connsiteY223" fmla="*/ 4143481 h 4164238"/>
              <a:gd name="connsiteX224" fmla="*/ 20757 w 10380495"/>
              <a:gd name="connsiteY224" fmla="*/ 4164238 h 416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0380495" h="4164238">
                <a:moveTo>
                  <a:pt x="3306603" y="41514"/>
                </a:moveTo>
                <a:cubicBezTo>
                  <a:pt x="3295139" y="41514"/>
                  <a:pt x="3285846" y="32221"/>
                  <a:pt x="3285846" y="20757"/>
                </a:cubicBezTo>
                <a:cubicBezTo>
                  <a:pt x="3285846" y="9293"/>
                  <a:pt x="3295139" y="0"/>
                  <a:pt x="3306603" y="0"/>
                </a:cubicBezTo>
                <a:cubicBezTo>
                  <a:pt x="3318067" y="0"/>
                  <a:pt x="3327360" y="9293"/>
                  <a:pt x="3327360" y="20757"/>
                </a:cubicBezTo>
                <a:cubicBezTo>
                  <a:pt x="3327360" y="32221"/>
                  <a:pt x="3318067" y="41514"/>
                  <a:pt x="3306603" y="41514"/>
                </a:cubicBezTo>
                <a:close/>
                <a:moveTo>
                  <a:pt x="4500128" y="145299"/>
                </a:moveTo>
                <a:cubicBezTo>
                  <a:pt x="4494396" y="145299"/>
                  <a:pt x="4489749" y="140652"/>
                  <a:pt x="4489749" y="134920"/>
                </a:cubicBezTo>
                <a:cubicBezTo>
                  <a:pt x="4489749" y="129188"/>
                  <a:pt x="4494396" y="124541"/>
                  <a:pt x="4500128" y="124541"/>
                </a:cubicBezTo>
                <a:cubicBezTo>
                  <a:pt x="4505860" y="124541"/>
                  <a:pt x="4510507" y="129188"/>
                  <a:pt x="4510507" y="134920"/>
                </a:cubicBezTo>
                <a:cubicBezTo>
                  <a:pt x="4510507" y="140652"/>
                  <a:pt x="4505860" y="145299"/>
                  <a:pt x="4500128" y="145299"/>
                </a:cubicBezTo>
                <a:close/>
                <a:moveTo>
                  <a:pt x="4915265" y="518923"/>
                </a:moveTo>
                <a:cubicBezTo>
                  <a:pt x="4909533" y="518923"/>
                  <a:pt x="4904886" y="511953"/>
                  <a:pt x="4904886" y="503355"/>
                </a:cubicBezTo>
                <a:cubicBezTo>
                  <a:pt x="4904886" y="494757"/>
                  <a:pt x="4909533" y="487787"/>
                  <a:pt x="4915265" y="487787"/>
                </a:cubicBezTo>
                <a:cubicBezTo>
                  <a:pt x="4920997" y="487787"/>
                  <a:pt x="4925644" y="494757"/>
                  <a:pt x="4925644" y="503355"/>
                </a:cubicBezTo>
                <a:cubicBezTo>
                  <a:pt x="4925644" y="511953"/>
                  <a:pt x="4920997" y="518923"/>
                  <a:pt x="4915265" y="518923"/>
                </a:cubicBezTo>
                <a:close/>
                <a:moveTo>
                  <a:pt x="3363686" y="736872"/>
                </a:moveTo>
                <a:cubicBezTo>
                  <a:pt x="3349356" y="736872"/>
                  <a:pt x="3337739" y="725255"/>
                  <a:pt x="3337739" y="710925"/>
                </a:cubicBezTo>
                <a:cubicBezTo>
                  <a:pt x="3337739" y="696595"/>
                  <a:pt x="3349356" y="684978"/>
                  <a:pt x="3363686" y="684978"/>
                </a:cubicBezTo>
                <a:cubicBezTo>
                  <a:pt x="3378016" y="684978"/>
                  <a:pt x="3389633" y="696595"/>
                  <a:pt x="3389633" y="710925"/>
                </a:cubicBezTo>
                <a:cubicBezTo>
                  <a:pt x="3389633" y="725255"/>
                  <a:pt x="3378016" y="736872"/>
                  <a:pt x="3363686" y="736872"/>
                </a:cubicBezTo>
                <a:close/>
                <a:moveTo>
                  <a:pt x="4048663" y="747251"/>
                </a:moveTo>
                <a:cubicBezTo>
                  <a:pt x="4045797" y="747251"/>
                  <a:pt x="4043473" y="744927"/>
                  <a:pt x="4043473" y="742061"/>
                </a:cubicBezTo>
                <a:cubicBezTo>
                  <a:pt x="4043473" y="739195"/>
                  <a:pt x="4045797" y="736871"/>
                  <a:pt x="4048663" y="736871"/>
                </a:cubicBezTo>
                <a:cubicBezTo>
                  <a:pt x="4051529" y="736871"/>
                  <a:pt x="4053853" y="739195"/>
                  <a:pt x="4053853" y="742061"/>
                </a:cubicBezTo>
                <a:cubicBezTo>
                  <a:pt x="4053853" y="744927"/>
                  <a:pt x="4051529" y="747251"/>
                  <a:pt x="4048663" y="747251"/>
                </a:cubicBezTo>
                <a:close/>
                <a:moveTo>
                  <a:pt x="4240665" y="768006"/>
                </a:moveTo>
                <a:cubicBezTo>
                  <a:pt x="4223469" y="768006"/>
                  <a:pt x="4209529" y="754066"/>
                  <a:pt x="4209529" y="736870"/>
                </a:cubicBezTo>
                <a:cubicBezTo>
                  <a:pt x="4209529" y="719674"/>
                  <a:pt x="4223469" y="705734"/>
                  <a:pt x="4240665" y="705734"/>
                </a:cubicBezTo>
                <a:cubicBezTo>
                  <a:pt x="4257861" y="705734"/>
                  <a:pt x="4271801" y="719674"/>
                  <a:pt x="4271801" y="736870"/>
                </a:cubicBezTo>
                <a:cubicBezTo>
                  <a:pt x="4271801" y="754066"/>
                  <a:pt x="4257861" y="768006"/>
                  <a:pt x="4240665" y="768006"/>
                </a:cubicBezTo>
                <a:close/>
                <a:moveTo>
                  <a:pt x="4728453" y="944441"/>
                </a:moveTo>
                <a:cubicBezTo>
                  <a:pt x="4716989" y="944441"/>
                  <a:pt x="4707696" y="935148"/>
                  <a:pt x="4707696" y="923684"/>
                </a:cubicBezTo>
                <a:cubicBezTo>
                  <a:pt x="4707696" y="912220"/>
                  <a:pt x="4716989" y="902927"/>
                  <a:pt x="4728453" y="902927"/>
                </a:cubicBezTo>
                <a:cubicBezTo>
                  <a:pt x="4739917" y="902927"/>
                  <a:pt x="4749210" y="912220"/>
                  <a:pt x="4749210" y="923684"/>
                </a:cubicBezTo>
                <a:cubicBezTo>
                  <a:pt x="4749210" y="935148"/>
                  <a:pt x="4739917" y="944441"/>
                  <a:pt x="4728453" y="944441"/>
                </a:cubicBezTo>
                <a:close/>
                <a:moveTo>
                  <a:pt x="6601767" y="1224659"/>
                </a:moveTo>
                <a:cubicBezTo>
                  <a:pt x="6584571" y="1224659"/>
                  <a:pt x="6570631" y="1210719"/>
                  <a:pt x="6570631" y="1193523"/>
                </a:cubicBezTo>
                <a:cubicBezTo>
                  <a:pt x="6570631" y="1176327"/>
                  <a:pt x="6584571" y="1162387"/>
                  <a:pt x="6601767" y="1162387"/>
                </a:cubicBezTo>
                <a:cubicBezTo>
                  <a:pt x="6618963" y="1162387"/>
                  <a:pt x="6632903" y="1176327"/>
                  <a:pt x="6632903" y="1193523"/>
                </a:cubicBezTo>
                <a:cubicBezTo>
                  <a:pt x="6632903" y="1210719"/>
                  <a:pt x="6618963" y="1224659"/>
                  <a:pt x="6601767" y="1224659"/>
                </a:cubicBezTo>
                <a:close/>
                <a:moveTo>
                  <a:pt x="5112456" y="1297308"/>
                </a:moveTo>
                <a:cubicBezTo>
                  <a:pt x="5089528" y="1297308"/>
                  <a:pt x="5070942" y="1278722"/>
                  <a:pt x="5070942" y="1255794"/>
                </a:cubicBezTo>
                <a:cubicBezTo>
                  <a:pt x="5070942" y="1232866"/>
                  <a:pt x="5089528" y="1214280"/>
                  <a:pt x="5112456" y="1214280"/>
                </a:cubicBezTo>
                <a:cubicBezTo>
                  <a:pt x="5135384" y="1214280"/>
                  <a:pt x="5153970" y="1232866"/>
                  <a:pt x="5153970" y="1255794"/>
                </a:cubicBezTo>
                <a:cubicBezTo>
                  <a:pt x="5153970" y="1278722"/>
                  <a:pt x="5135384" y="1297308"/>
                  <a:pt x="5112456" y="1297308"/>
                </a:cubicBezTo>
                <a:close/>
                <a:moveTo>
                  <a:pt x="8468666" y="1662379"/>
                </a:moveTo>
                <a:cubicBezTo>
                  <a:pt x="8465799" y="1662379"/>
                  <a:pt x="8463475" y="1657732"/>
                  <a:pt x="8463475" y="1652000"/>
                </a:cubicBezTo>
                <a:cubicBezTo>
                  <a:pt x="8463475" y="1646268"/>
                  <a:pt x="8465799" y="1641621"/>
                  <a:pt x="8468666" y="1641621"/>
                </a:cubicBezTo>
                <a:cubicBezTo>
                  <a:pt x="8471531" y="1641621"/>
                  <a:pt x="8473856" y="1646268"/>
                  <a:pt x="8473856" y="1652000"/>
                </a:cubicBezTo>
                <a:cubicBezTo>
                  <a:pt x="8473856" y="1657732"/>
                  <a:pt x="8471531" y="1662379"/>
                  <a:pt x="8468666" y="1662379"/>
                </a:cubicBezTo>
                <a:close/>
                <a:moveTo>
                  <a:pt x="1435226" y="1696315"/>
                </a:moveTo>
                <a:cubicBezTo>
                  <a:pt x="1432360" y="1696315"/>
                  <a:pt x="1430036" y="1691668"/>
                  <a:pt x="1430036" y="1685936"/>
                </a:cubicBezTo>
                <a:cubicBezTo>
                  <a:pt x="1430036" y="1680204"/>
                  <a:pt x="1432360" y="1675557"/>
                  <a:pt x="1435226" y="1675557"/>
                </a:cubicBezTo>
                <a:cubicBezTo>
                  <a:pt x="1438092" y="1675557"/>
                  <a:pt x="1440416" y="1680204"/>
                  <a:pt x="1440416" y="1685936"/>
                </a:cubicBezTo>
                <a:cubicBezTo>
                  <a:pt x="1440416" y="1691668"/>
                  <a:pt x="1438092" y="1696315"/>
                  <a:pt x="1435226" y="1696315"/>
                </a:cubicBezTo>
                <a:close/>
                <a:moveTo>
                  <a:pt x="5510853" y="1749543"/>
                </a:moveTo>
                <a:cubicBezTo>
                  <a:pt x="5496523" y="1749543"/>
                  <a:pt x="5484906" y="1737926"/>
                  <a:pt x="5484906" y="1723596"/>
                </a:cubicBezTo>
                <a:cubicBezTo>
                  <a:pt x="5484906" y="1709266"/>
                  <a:pt x="5496523" y="1697649"/>
                  <a:pt x="5510853" y="1697649"/>
                </a:cubicBezTo>
                <a:cubicBezTo>
                  <a:pt x="5525183" y="1697649"/>
                  <a:pt x="5536800" y="1709266"/>
                  <a:pt x="5536800" y="1723596"/>
                </a:cubicBezTo>
                <a:cubicBezTo>
                  <a:pt x="5536800" y="1737926"/>
                  <a:pt x="5525183" y="1749543"/>
                  <a:pt x="5510853" y="1749543"/>
                </a:cubicBezTo>
                <a:close/>
                <a:moveTo>
                  <a:pt x="4321501" y="1865974"/>
                </a:moveTo>
                <a:cubicBezTo>
                  <a:pt x="4304305" y="1865974"/>
                  <a:pt x="4290365" y="1852034"/>
                  <a:pt x="4290365" y="1834838"/>
                </a:cubicBezTo>
                <a:cubicBezTo>
                  <a:pt x="4290365" y="1817642"/>
                  <a:pt x="4304305" y="1803702"/>
                  <a:pt x="4321501" y="1803702"/>
                </a:cubicBezTo>
                <a:cubicBezTo>
                  <a:pt x="4338697" y="1803702"/>
                  <a:pt x="4352637" y="1817642"/>
                  <a:pt x="4352637" y="1834838"/>
                </a:cubicBezTo>
                <a:cubicBezTo>
                  <a:pt x="4352637" y="1852034"/>
                  <a:pt x="4338697" y="1865974"/>
                  <a:pt x="4321501" y="1865974"/>
                </a:cubicBezTo>
                <a:close/>
                <a:moveTo>
                  <a:pt x="5086509" y="1878503"/>
                </a:moveTo>
                <a:cubicBezTo>
                  <a:pt x="5077911" y="1878503"/>
                  <a:pt x="5070941" y="1871533"/>
                  <a:pt x="5070941" y="1862935"/>
                </a:cubicBezTo>
                <a:cubicBezTo>
                  <a:pt x="5070941" y="1854337"/>
                  <a:pt x="5077911" y="1847367"/>
                  <a:pt x="5086509" y="1847367"/>
                </a:cubicBezTo>
                <a:cubicBezTo>
                  <a:pt x="5095107" y="1847367"/>
                  <a:pt x="5102077" y="1854337"/>
                  <a:pt x="5102077" y="1862935"/>
                </a:cubicBezTo>
                <a:cubicBezTo>
                  <a:pt x="5102077" y="1871533"/>
                  <a:pt x="5095107" y="1878503"/>
                  <a:pt x="5086509" y="1878503"/>
                </a:cubicBezTo>
                <a:close/>
                <a:moveTo>
                  <a:pt x="7555359" y="1984111"/>
                </a:moveTo>
                <a:cubicBezTo>
                  <a:pt x="7535297" y="1984111"/>
                  <a:pt x="7519034" y="1967848"/>
                  <a:pt x="7519034" y="1947786"/>
                </a:cubicBezTo>
                <a:cubicBezTo>
                  <a:pt x="7519034" y="1927724"/>
                  <a:pt x="7535297" y="1911461"/>
                  <a:pt x="7555359" y="1911461"/>
                </a:cubicBezTo>
                <a:cubicBezTo>
                  <a:pt x="7575422" y="1911461"/>
                  <a:pt x="7591684" y="1927724"/>
                  <a:pt x="7591684" y="1947786"/>
                </a:cubicBezTo>
                <a:cubicBezTo>
                  <a:pt x="7591684" y="1967848"/>
                  <a:pt x="7575422" y="1984111"/>
                  <a:pt x="7555359" y="1984111"/>
                </a:cubicBezTo>
                <a:close/>
                <a:moveTo>
                  <a:pt x="521921" y="2018047"/>
                </a:moveTo>
                <a:cubicBezTo>
                  <a:pt x="501859" y="2018047"/>
                  <a:pt x="485596" y="2001784"/>
                  <a:pt x="485596" y="1981722"/>
                </a:cubicBezTo>
                <a:cubicBezTo>
                  <a:pt x="485596" y="1961660"/>
                  <a:pt x="501859" y="1945397"/>
                  <a:pt x="521921" y="1945397"/>
                </a:cubicBezTo>
                <a:cubicBezTo>
                  <a:pt x="541983" y="1945397"/>
                  <a:pt x="558246" y="1961660"/>
                  <a:pt x="558246" y="1981722"/>
                </a:cubicBezTo>
                <a:cubicBezTo>
                  <a:pt x="558246" y="2001784"/>
                  <a:pt x="541983" y="2018047"/>
                  <a:pt x="521921" y="2018047"/>
                </a:cubicBezTo>
                <a:close/>
                <a:moveTo>
                  <a:pt x="10078346" y="2090165"/>
                </a:moveTo>
                <a:cubicBezTo>
                  <a:pt x="10064016" y="2090165"/>
                  <a:pt x="10052399" y="2078548"/>
                  <a:pt x="10052399" y="2064218"/>
                </a:cubicBezTo>
                <a:cubicBezTo>
                  <a:pt x="10052399" y="2049888"/>
                  <a:pt x="10064016" y="2038271"/>
                  <a:pt x="10078346" y="2038271"/>
                </a:cubicBezTo>
                <a:cubicBezTo>
                  <a:pt x="10092676" y="2038271"/>
                  <a:pt x="10104293" y="2049888"/>
                  <a:pt x="10104293" y="2064218"/>
                </a:cubicBezTo>
                <a:cubicBezTo>
                  <a:pt x="10104293" y="2078548"/>
                  <a:pt x="10092676" y="2090165"/>
                  <a:pt x="10078346" y="2090165"/>
                </a:cubicBezTo>
                <a:close/>
                <a:moveTo>
                  <a:pt x="6330753" y="2092032"/>
                </a:moveTo>
                <a:cubicBezTo>
                  <a:pt x="6316423" y="2092032"/>
                  <a:pt x="6304806" y="2080415"/>
                  <a:pt x="6304806" y="2066085"/>
                </a:cubicBezTo>
                <a:cubicBezTo>
                  <a:pt x="6304806" y="2051755"/>
                  <a:pt x="6316423" y="2040138"/>
                  <a:pt x="6330753" y="2040138"/>
                </a:cubicBezTo>
                <a:cubicBezTo>
                  <a:pt x="6345083" y="2040138"/>
                  <a:pt x="6356700" y="2051755"/>
                  <a:pt x="6356700" y="2066085"/>
                </a:cubicBezTo>
                <a:cubicBezTo>
                  <a:pt x="6356700" y="2080415"/>
                  <a:pt x="6345083" y="2092032"/>
                  <a:pt x="6330753" y="2092032"/>
                </a:cubicBezTo>
                <a:close/>
                <a:moveTo>
                  <a:pt x="3044907" y="2124101"/>
                </a:moveTo>
                <a:cubicBezTo>
                  <a:pt x="3030577" y="2124101"/>
                  <a:pt x="3018960" y="2112484"/>
                  <a:pt x="3018960" y="2098154"/>
                </a:cubicBezTo>
                <a:cubicBezTo>
                  <a:pt x="3018960" y="2083824"/>
                  <a:pt x="3030577" y="2072207"/>
                  <a:pt x="3044907" y="2072207"/>
                </a:cubicBezTo>
                <a:cubicBezTo>
                  <a:pt x="3059237" y="2072207"/>
                  <a:pt x="3070854" y="2083824"/>
                  <a:pt x="3070854" y="2098154"/>
                </a:cubicBezTo>
                <a:cubicBezTo>
                  <a:pt x="3070854" y="2112484"/>
                  <a:pt x="3059237" y="2124101"/>
                  <a:pt x="3044907" y="2124101"/>
                </a:cubicBezTo>
                <a:close/>
                <a:moveTo>
                  <a:pt x="3807767" y="2218842"/>
                </a:moveTo>
                <a:cubicBezTo>
                  <a:pt x="3787705" y="2218842"/>
                  <a:pt x="3771442" y="2202579"/>
                  <a:pt x="3771442" y="2182517"/>
                </a:cubicBezTo>
                <a:cubicBezTo>
                  <a:pt x="3771442" y="2162455"/>
                  <a:pt x="3787705" y="2146192"/>
                  <a:pt x="3807767" y="2146192"/>
                </a:cubicBezTo>
                <a:cubicBezTo>
                  <a:pt x="3827829" y="2146192"/>
                  <a:pt x="3844092" y="2162455"/>
                  <a:pt x="3844092" y="2182517"/>
                </a:cubicBezTo>
                <a:cubicBezTo>
                  <a:pt x="3844092" y="2202579"/>
                  <a:pt x="3827829" y="2218842"/>
                  <a:pt x="3807767" y="2218842"/>
                </a:cubicBezTo>
                <a:close/>
                <a:moveTo>
                  <a:pt x="8834101" y="2282936"/>
                </a:moveTo>
                <a:cubicBezTo>
                  <a:pt x="8825503" y="2282936"/>
                  <a:pt x="8818533" y="2275966"/>
                  <a:pt x="8818533" y="2267368"/>
                </a:cubicBezTo>
                <a:cubicBezTo>
                  <a:pt x="8818533" y="2258770"/>
                  <a:pt x="8825503" y="2251800"/>
                  <a:pt x="8834101" y="2251800"/>
                </a:cubicBezTo>
                <a:cubicBezTo>
                  <a:pt x="8842699" y="2251800"/>
                  <a:pt x="8849669" y="2258770"/>
                  <a:pt x="8849669" y="2267368"/>
                </a:cubicBezTo>
                <a:cubicBezTo>
                  <a:pt x="8849669" y="2275966"/>
                  <a:pt x="8842699" y="2282936"/>
                  <a:pt x="8834101" y="2282936"/>
                </a:cubicBezTo>
                <a:close/>
                <a:moveTo>
                  <a:pt x="1800663" y="2316872"/>
                </a:moveTo>
                <a:cubicBezTo>
                  <a:pt x="1792065" y="2316872"/>
                  <a:pt x="1785095" y="2309902"/>
                  <a:pt x="1785095" y="2301304"/>
                </a:cubicBezTo>
                <a:cubicBezTo>
                  <a:pt x="1785095" y="2292706"/>
                  <a:pt x="1792065" y="2285736"/>
                  <a:pt x="1800663" y="2285736"/>
                </a:cubicBezTo>
                <a:cubicBezTo>
                  <a:pt x="1809261" y="2285736"/>
                  <a:pt x="1816231" y="2292706"/>
                  <a:pt x="1816231" y="2301304"/>
                </a:cubicBezTo>
                <a:cubicBezTo>
                  <a:pt x="1816231" y="2309902"/>
                  <a:pt x="1809261" y="2316872"/>
                  <a:pt x="1800663" y="2316872"/>
                </a:cubicBezTo>
                <a:close/>
                <a:moveTo>
                  <a:pt x="8069094" y="2326600"/>
                </a:moveTo>
                <a:cubicBezTo>
                  <a:pt x="8051898" y="2326600"/>
                  <a:pt x="8037958" y="2312660"/>
                  <a:pt x="8037958" y="2295464"/>
                </a:cubicBezTo>
                <a:cubicBezTo>
                  <a:pt x="8037958" y="2278268"/>
                  <a:pt x="8051898" y="2264328"/>
                  <a:pt x="8069094" y="2264328"/>
                </a:cubicBezTo>
                <a:cubicBezTo>
                  <a:pt x="8086290" y="2264328"/>
                  <a:pt x="8100230" y="2278268"/>
                  <a:pt x="8100230" y="2295464"/>
                </a:cubicBezTo>
                <a:cubicBezTo>
                  <a:pt x="8100230" y="2312660"/>
                  <a:pt x="8086290" y="2326600"/>
                  <a:pt x="8069094" y="2326600"/>
                </a:cubicBezTo>
                <a:close/>
                <a:moveTo>
                  <a:pt x="1035655" y="2360536"/>
                </a:moveTo>
                <a:cubicBezTo>
                  <a:pt x="1018459" y="2360536"/>
                  <a:pt x="1004519" y="2346596"/>
                  <a:pt x="1004519" y="2329400"/>
                </a:cubicBezTo>
                <a:cubicBezTo>
                  <a:pt x="1004519" y="2312204"/>
                  <a:pt x="1018459" y="2298264"/>
                  <a:pt x="1035655" y="2298264"/>
                </a:cubicBezTo>
                <a:cubicBezTo>
                  <a:pt x="1052851" y="2298264"/>
                  <a:pt x="1066791" y="2312204"/>
                  <a:pt x="1066791" y="2329400"/>
                </a:cubicBezTo>
                <a:cubicBezTo>
                  <a:pt x="1066791" y="2346596"/>
                  <a:pt x="1052851" y="2360536"/>
                  <a:pt x="1035655" y="2360536"/>
                </a:cubicBezTo>
                <a:close/>
                <a:moveTo>
                  <a:pt x="9258447" y="2432654"/>
                </a:moveTo>
                <a:cubicBezTo>
                  <a:pt x="9244117" y="2432654"/>
                  <a:pt x="9232500" y="2421037"/>
                  <a:pt x="9232500" y="2406707"/>
                </a:cubicBezTo>
                <a:cubicBezTo>
                  <a:pt x="9232500" y="2392377"/>
                  <a:pt x="9244117" y="2380760"/>
                  <a:pt x="9258447" y="2380760"/>
                </a:cubicBezTo>
                <a:cubicBezTo>
                  <a:pt x="9272777" y="2380760"/>
                  <a:pt x="9284394" y="2392377"/>
                  <a:pt x="9284394" y="2406707"/>
                </a:cubicBezTo>
                <a:cubicBezTo>
                  <a:pt x="9284394" y="2421037"/>
                  <a:pt x="9272777" y="2432654"/>
                  <a:pt x="9258447" y="2432654"/>
                </a:cubicBezTo>
                <a:close/>
                <a:moveTo>
                  <a:pt x="2225007" y="2466589"/>
                </a:moveTo>
                <a:cubicBezTo>
                  <a:pt x="2210677" y="2466589"/>
                  <a:pt x="2199060" y="2454972"/>
                  <a:pt x="2199060" y="2440642"/>
                </a:cubicBezTo>
                <a:cubicBezTo>
                  <a:pt x="2199060" y="2426313"/>
                  <a:pt x="2210677" y="2414696"/>
                  <a:pt x="2225007" y="2414696"/>
                </a:cubicBezTo>
                <a:cubicBezTo>
                  <a:pt x="2239337" y="2414696"/>
                  <a:pt x="2250954" y="2426313"/>
                  <a:pt x="2250954" y="2440642"/>
                </a:cubicBezTo>
                <a:cubicBezTo>
                  <a:pt x="2250954" y="2454972"/>
                  <a:pt x="2239337" y="2466589"/>
                  <a:pt x="2225007" y="2466589"/>
                </a:cubicBezTo>
                <a:close/>
                <a:moveTo>
                  <a:pt x="4721072" y="2488682"/>
                </a:moveTo>
                <a:cubicBezTo>
                  <a:pt x="4718206" y="2488682"/>
                  <a:pt x="4715882" y="2484035"/>
                  <a:pt x="4715882" y="2478303"/>
                </a:cubicBezTo>
                <a:cubicBezTo>
                  <a:pt x="4715882" y="2472571"/>
                  <a:pt x="4718206" y="2467924"/>
                  <a:pt x="4721072" y="2467924"/>
                </a:cubicBezTo>
                <a:cubicBezTo>
                  <a:pt x="4723938" y="2467924"/>
                  <a:pt x="4726262" y="2472571"/>
                  <a:pt x="4726262" y="2478303"/>
                </a:cubicBezTo>
                <a:cubicBezTo>
                  <a:pt x="4726262" y="2484035"/>
                  <a:pt x="4723938" y="2488682"/>
                  <a:pt x="4721072" y="2488682"/>
                </a:cubicBezTo>
                <a:close/>
                <a:moveTo>
                  <a:pt x="8860048" y="2916022"/>
                </a:moveTo>
                <a:cubicBezTo>
                  <a:pt x="8837120" y="2916022"/>
                  <a:pt x="8818534" y="2897436"/>
                  <a:pt x="8818534" y="2874508"/>
                </a:cubicBezTo>
                <a:cubicBezTo>
                  <a:pt x="8818534" y="2851580"/>
                  <a:pt x="8837120" y="2832994"/>
                  <a:pt x="8860048" y="2832994"/>
                </a:cubicBezTo>
                <a:cubicBezTo>
                  <a:pt x="8882976" y="2832994"/>
                  <a:pt x="8901562" y="2851580"/>
                  <a:pt x="8901562" y="2874508"/>
                </a:cubicBezTo>
                <a:cubicBezTo>
                  <a:pt x="8901562" y="2897436"/>
                  <a:pt x="8882976" y="2916022"/>
                  <a:pt x="8860048" y="2916022"/>
                </a:cubicBezTo>
                <a:close/>
                <a:moveTo>
                  <a:pt x="1826610" y="2949958"/>
                </a:moveTo>
                <a:cubicBezTo>
                  <a:pt x="1803682" y="2949958"/>
                  <a:pt x="1785096" y="2931372"/>
                  <a:pt x="1785096" y="2908444"/>
                </a:cubicBezTo>
                <a:cubicBezTo>
                  <a:pt x="1785096" y="2885516"/>
                  <a:pt x="1803682" y="2866930"/>
                  <a:pt x="1826610" y="2866930"/>
                </a:cubicBezTo>
                <a:cubicBezTo>
                  <a:pt x="1849538" y="2866930"/>
                  <a:pt x="1868124" y="2885516"/>
                  <a:pt x="1868124" y="2908444"/>
                </a:cubicBezTo>
                <a:cubicBezTo>
                  <a:pt x="1868124" y="2931372"/>
                  <a:pt x="1849538" y="2949958"/>
                  <a:pt x="1826610" y="2949958"/>
                </a:cubicBezTo>
                <a:close/>
                <a:moveTo>
                  <a:pt x="10349359" y="2967915"/>
                </a:moveTo>
                <a:cubicBezTo>
                  <a:pt x="10332163" y="2967915"/>
                  <a:pt x="10318223" y="2953974"/>
                  <a:pt x="10318223" y="2936778"/>
                </a:cubicBezTo>
                <a:cubicBezTo>
                  <a:pt x="10318223" y="2919582"/>
                  <a:pt x="10332163" y="2905642"/>
                  <a:pt x="10349359" y="2905642"/>
                </a:cubicBezTo>
                <a:cubicBezTo>
                  <a:pt x="10366555" y="2905642"/>
                  <a:pt x="10380495" y="2919582"/>
                  <a:pt x="10380495" y="2936778"/>
                </a:cubicBezTo>
                <a:cubicBezTo>
                  <a:pt x="10380495" y="2953974"/>
                  <a:pt x="10366555" y="2967915"/>
                  <a:pt x="10349359" y="2967915"/>
                </a:cubicBezTo>
                <a:close/>
                <a:moveTo>
                  <a:pt x="3315921" y="3001850"/>
                </a:moveTo>
                <a:cubicBezTo>
                  <a:pt x="3298725" y="3001850"/>
                  <a:pt x="3284785" y="2987910"/>
                  <a:pt x="3284785" y="2970714"/>
                </a:cubicBezTo>
                <a:cubicBezTo>
                  <a:pt x="3284785" y="2953519"/>
                  <a:pt x="3298725" y="2939578"/>
                  <a:pt x="3315921" y="2939578"/>
                </a:cubicBezTo>
                <a:cubicBezTo>
                  <a:pt x="3333117" y="2939578"/>
                  <a:pt x="3347057" y="2953519"/>
                  <a:pt x="3347057" y="2970714"/>
                </a:cubicBezTo>
                <a:cubicBezTo>
                  <a:pt x="3347057" y="2987910"/>
                  <a:pt x="3333117" y="3001850"/>
                  <a:pt x="3315921" y="3001850"/>
                </a:cubicBezTo>
                <a:close/>
                <a:moveTo>
                  <a:pt x="8476044" y="3227376"/>
                </a:moveTo>
                <a:cubicBezTo>
                  <a:pt x="8464581" y="3227376"/>
                  <a:pt x="8455287" y="3218083"/>
                  <a:pt x="8455287" y="3206619"/>
                </a:cubicBezTo>
                <a:cubicBezTo>
                  <a:pt x="8455287" y="3195155"/>
                  <a:pt x="8464581" y="3185863"/>
                  <a:pt x="8476044" y="3185863"/>
                </a:cubicBezTo>
                <a:cubicBezTo>
                  <a:pt x="8487509" y="3185863"/>
                  <a:pt x="8496802" y="3195155"/>
                  <a:pt x="8496802" y="3206619"/>
                </a:cubicBezTo>
                <a:cubicBezTo>
                  <a:pt x="8496802" y="3218083"/>
                  <a:pt x="8487509" y="3227376"/>
                  <a:pt x="8476044" y="3227376"/>
                </a:cubicBezTo>
                <a:close/>
                <a:moveTo>
                  <a:pt x="1442607" y="3261313"/>
                </a:moveTo>
                <a:cubicBezTo>
                  <a:pt x="1431143" y="3261313"/>
                  <a:pt x="1421850" y="3252019"/>
                  <a:pt x="1421850" y="3240555"/>
                </a:cubicBezTo>
                <a:cubicBezTo>
                  <a:pt x="1421850" y="3229091"/>
                  <a:pt x="1431143" y="3219799"/>
                  <a:pt x="1442607" y="3219799"/>
                </a:cubicBezTo>
                <a:cubicBezTo>
                  <a:pt x="1454071" y="3219799"/>
                  <a:pt x="1463364" y="3229091"/>
                  <a:pt x="1463364" y="3240555"/>
                </a:cubicBezTo>
                <a:cubicBezTo>
                  <a:pt x="1463364" y="3252019"/>
                  <a:pt x="1454071" y="3261313"/>
                  <a:pt x="1442607" y="3261313"/>
                </a:cubicBezTo>
                <a:close/>
                <a:moveTo>
                  <a:pt x="7796255" y="3393432"/>
                </a:moveTo>
                <a:cubicBezTo>
                  <a:pt x="7793388" y="3393432"/>
                  <a:pt x="7791064" y="3391107"/>
                  <a:pt x="7791064" y="3388241"/>
                </a:cubicBezTo>
                <a:cubicBezTo>
                  <a:pt x="7791064" y="3385375"/>
                  <a:pt x="7793388" y="3383051"/>
                  <a:pt x="7796255" y="3383051"/>
                </a:cubicBezTo>
                <a:cubicBezTo>
                  <a:pt x="7799120" y="3383051"/>
                  <a:pt x="7801445" y="3385375"/>
                  <a:pt x="7801445" y="3388241"/>
                </a:cubicBezTo>
                <a:cubicBezTo>
                  <a:pt x="7801445" y="3391107"/>
                  <a:pt x="7799120" y="3393432"/>
                  <a:pt x="7796255" y="3393432"/>
                </a:cubicBezTo>
                <a:close/>
                <a:moveTo>
                  <a:pt x="7988256" y="3424567"/>
                </a:moveTo>
                <a:cubicBezTo>
                  <a:pt x="7971060" y="3424567"/>
                  <a:pt x="7957120" y="3410627"/>
                  <a:pt x="7957120" y="3393432"/>
                </a:cubicBezTo>
                <a:cubicBezTo>
                  <a:pt x="7957120" y="3376235"/>
                  <a:pt x="7971060" y="3362295"/>
                  <a:pt x="7988256" y="3362295"/>
                </a:cubicBezTo>
                <a:cubicBezTo>
                  <a:pt x="8005452" y="3362295"/>
                  <a:pt x="8019392" y="3376235"/>
                  <a:pt x="8019392" y="3393432"/>
                </a:cubicBezTo>
                <a:cubicBezTo>
                  <a:pt x="8019392" y="3410627"/>
                  <a:pt x="8005452" y="3424567"/>
                  <a:pt x="7988256" y="3424567"/>
                </a:cubicBezTo>
                <a:close/>
                <a:moveTo>
                  <a:pt x="762817" y="3427367"/>
                </a:moveTo>
                <a:cubicBezTo>
                  <a:pt x="759951" y="3427367"/>
                  <a:pt x="757627" y="3425043"/>
                  <a:pt x="757627" y="3422177"/>
                </a:cubicBezTo>
                <a:cubicBezTo>
                  <a:pt x="757627" y="3419311"/>
                  <a:pt x="759951" y="3416987"/>
                  <a:pt x="762817" y="3416987"/>
                </a:cubicBezTo>
                <a:cubicBezTo>
                  <a:pt x="765683" y="3416987"/>
                  <a:pt x="768007" y="3419311"/>
                  <a:pt x="768007" y="3422177"/>
                </a:cubicBezTo>
                <a:cubicBezTo>
                  <a:pt x="768007" y="3425043"/>
                  <a:pt x="765683" y="3427367"/>
                  <a:pt x="762817" y="3427367"/>
                </a:cubicBezTo>
                <a:close/>
                <a:moveTo>
                  <a:pt x="7111277" y="3445324"/>
                </a:moveTo>
                <a:cubicBezTo>
                  <a:pt x="7096947" y="3445324"/>
                  <a:pt x="7085330" y="3433708"/>
                  <a:pt x="7085330" y="3419378"/>
                </a:cubicBezTo>
                <a:cubicBezTo>
                  <a:pt x="7085330" y="3405047"/>
                  <a:pt x="7096947" y="3393430"/>
                  <a:pt x="7111277" y="3393430"/>
                </a:cubicBezTo>
                <a:cubicBezTo>
                  <a:pt x="7125607" y="3393430"/>
                  <a:pt x="7137224" y="3405047"/>
                  <a:pt x="7137224" y="3419378"/>
                </a:cubicBezTo>
                <a:cubicBezTo>
                  <a:pt x="7137224" y="3433708"/>
                  <a:pt x="7125607" y="3445324"/>
                  <a:pt x="7111277" y="3445324"/>
                </a:cubicBezTo>
                <a:close/>
                <a:moveTo>
                  <a:pt x="954819" y="3458503"/>
                </a:moveTo>
                <a:cubicBezTo>
                  <a:pt x="937623" y="3458503"/>
                  <a:pt x="923683" y="3444564"/>
                  <a:pt x="923683" y="3427367"/>
                </a:cubicBezTo>
                <a:cubicBezTo>
                  <a:pt x="923683" y="3410171"/>
                  <a:pt x="937623" y="3396231"/>
                  <a:pt x="954819" y="3396231"/>
                </a:cubicBezTo>
                <a:cubicBezTo>
                  <a:pt x="972015" y="3396231"/>
                  <a:pt x="985955" y="3410171"/>
                  <a:pt x="985955" y="3427367"/>
                </a:cubicBezTo>
                <a:cubicBezTo>
                  <a:pt x="985955" y="3444564"/>
                  <a:pt x="972015" y="3458503"/>
                  <a:pt x="954819" y="3458503"/>
                </a:cubicBezTo>
                <a:close/>
                <a:moveTo>
                  <a:pt x="77840" y="3479260"/>
                </a:moveTo>
                <a:cubicBezTo>
                  <a:pt x="63510" y="3479260"/>
                  <a:pt x="51893" y="3467643"/>
                  <a:pt x="51893" y="3453313"/>
                </a:cubicBezTo>
                <a:cubicBezTo>
                  <a:pt x="51893" y="3438983"/>
                  <a:pt x="63510" y="3427366"/>
                  <a:pt x="77840" y="3427366"/>
                </a:cubicBezTo>
                <a:cubicBezTo>
                  <a:pt x="92170" y="3427366"/>
                  <a:pt x="103787" y="3438983"/>
                  <a:pt x="103787" y="3453313"/>
                </a:cubicBezTo>
                <a:cubicBezTo>
                  <a:pt x="103787" y="3467643"/>
                  <a:pt x="92170" y="3479260"/>
                  <a:pt x="77840" y="3479260"/>
                </a:cubicBezTo>
                <a:close/>
                <a:moveTo>
                  <a:pt x="8662858" y="3642515"/>
                </a:moveTo>
                <a:cubicBezTo>
                  <a:pt x="8657125" y="3642515"/>
                  <a:pt x="8652479" y="3635545"/>
                  <a:pt x="8652479" y="3626947"/>
                </a:cubicBezTo>
                <a:cubicBezTo>
                  <a:pt x="8652479" y="3618349"/>
                  <a:pt x="8657125" y="3611379"/>
                  <a:pt x="8662858" y="3611379"/>
                </a:cubicBezTo>
                <a:cubicBezTo>
                  <a:pt x="8668590" y="3611379"/>
                  <a:pt x="8673236" y="3618349"/>
                  <a:pt x="8673236" y="3626947"/>
                </a:cubicBezTo>
                <a:cubicBezTo>
                  <a:pt x="8673236" y="3635545"/>
                  <a:pt x="8668590" y="3642515"/>
                  <a:pt x="8662858" y="3642515"/>
                </a:cubicBezTo>
                <a:close/>
                <a:moveTo>
                  <a:pt x="1629419" y="3676450"/>
                </a:moveTo>
                <a:cubicBezTo>
                  <a:pt x="1623687" y="3676450"/>
                  <a:pt x="1619040" y="3669480"/>
                  <a:pt x="1619040" y="3660882"/>
                </a:cubicBezTo>
                <a:cubicBezTo>
                  <a:pt x="1619040" y="3652284"/>
                  <a:pt x="1623687" y="3645314"/>
                  <a:pt x="1629419" y="3645314"/>
                </a:cubicBezTo>
                <a:cubicBezTo>
                  <a:pt x="1635151" y="3645314"/>
                  <a:pt x="1639798" y="3652284"/>
                  <a:pt x="1639798" y="3660882"/>
                </a:cubicBezTo>
                <a:cubicBezTo>
                  <a:pt x="1639798" y="3669480"/>
                  <a:pt x="1635151" y="3676450"/>
                  <a:pt x="1629419" y="3676450"/>
                </a:cubicBezTo>
                <a:close/>
                <a:moveTo>
                  <a:pt x="8247720" y="4005761"/>
                </a:moveTo>
                <a:cubicBezTo>
                  <a:pt x="8241988" y="4005761"/>
                  <a:pt x="8237341" y="4001114"/>
                  <a:pt x="8237341" y="3995382"/>
                </a:cubicBezTo>
                <a:cubicBezTo>
                  <a:pt x="8237341" y="3989650"/>
                  <a:pt x="8241988" y="3985003"/>
                  <a:pt x="8247720" y="3985003"/>
                </a:cubicBezTo>
                <a:cubicBezTo>
                  <a:pt x="8253452" y="3985003"/>
                  <a:pt x="8258099" y="3989650"/>
                  <a:pt x="8258099" y="3995382"/>
                </a:cubicBezTo>
                <a:cubicBezTo>
                  <a:pt x="8258099" y="4001114"/>
                  <a:pt x="8253452" y="4005761"/>
                  <a:pt x="8247720" y="4005761"/>
                </a:cubicBezTo>
                <a:close/>
                <a:moveTo>
                  <a:pt x="1214282" y="4039696"/>
                </a:moveTo>
                <a:cubicBezTo>
                  <a:pt x="1208550" y="4039696"/>
                  <a:pt x="1203903" y="4035049"/>
                  <a:pt x="1203903" y="4029317"/>
                </a:cubicBezTo>
                <a:cubicBezTo>
                  <a:pt x="1203903" y="4023585"/>
                  <a:pt x="1208550" y="4018938"/>
                  <a:pt x="1214282" y="4018938"/>
                </a:cubicBezTo>
                <a:cubicBezTo>
                  <a:pt x="1220014" y="4018938"/>
                  <a:pt x="1224661" y="4023585"/>
                  <a:pt x="1224661" y="4029317"/>
                </a:cubicBezTo>
                <a:cubicBezTo>
                  <a:pt x="1224661" y="4035049"/>
                  <a:pt x="1220014" y="4039696"/>
                  <a:pt x="1214282" y="4039696"/>
                </a:cubicBezTo>
                <a:close/>
                <a:moveTo>
                  <a:pt x="7054194" y="4130302"/>
                </a:moveTo>
                <a:cubicBezTo>
                  <a:pt x="7042730" y="4130302"/>
                  <a:pt x="7033437" y="4121009"/>
                  <a:pt x="7033437" y="4109545"/>
                </a:cubicBezTo>
                <a:cubicBezTo>
                  <a:pt x="7033437" y="4098081"/>
                  <a:pt x="7042730" y="4088788"/>
                  <a:pt x="7054194" y="4088788"/>
                </a:cubicBezTo>
                <a:cubicBezTo>
                  <a:pt x="7065658" y="4088788"/>
                  <a:pt x="7074951" y="4098081"/>
                  <a:pt x="7074951" y="4109545"/>
                </a:cubicBezTo>
                <a:cubicBezTo>
                  <a:pt x="7074951" y="4121009"/>
                  <a:pt x="7065658" y="4130302"/>
                  <a:pt x="7054194" y="4130302"/>
                </a:cubicBezTo>
                <a:close/>
                <a:moveTo>
                  <a:pt x="20757" y="4164238"/>
                </a:moveTo>
                <a:cubicBezTo>
                  <a:pt x="9293" y="4164238"/>
                  <a:pt x="0" y="4154945"/>
                  <a:pt x="0" y="4143481"/>
                </a:cubicBezTo>
                <a:cubicBezTo>
                  <a:pt x="0" y="4132017"/>
                  <a:pt x="9293" y="4122724"/>
                  <a:pt x="20757" y="4122724"/>
                </a:cubicBezTo>
                <a:cubicBezTo>
                  <a:pt x="32221" y="4122724"/>
                  <a:pt x="41514" y="4132017"/>
                  <a:pt x="41514" y="4143481"/>
                </a:cubicBezTo>
                <a:cubicBezTo>
                  <a:pt x="41514" y="4154945"/>
                  <a:pt x="32221" y="4164238"/>
                  <a:pt x="20757" y="4164238"/>
                </a:cubicBez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19" name="Group 182">
            <a:extLst>
              <a:ext uri="{FF2B5EF4-FFF2-40B4-BE49-F238E27FC236}">
                <a16:creationId xmlns:a16="http://schemas.microsoft.com/office/drawing/2014/main" id="{284EEA55-9FBF-A73C-E895-3A3F70E8AD88}"/>
              </a:ext>
            </a:extLst>
          </p:cNvPr>
          <p:cNvGrpSpPr/>
          <p:nvPr/>
        </p:nvGrpSpPr>
        <p:grpSpPr>
          <a:xfrm rot="1166609" flipH="1">
            <a:off x="14497907" y="-4355163"/>
            <a:ext cx="54862" cy="1336680"/>
            <a:chOff x="5284345" y="2285951"/>
            <a:chExt cx="91106" cy="2219744"/>
          </a:xfrm>
        </p:grpSpPr>
        <p:sp>
          <p:nvSpPr>
            <p:cNvPr id="20" name="Rectangle: Rounded Corners 180">
              <a:extLst>
                <a:ext uri="{FF2B5EF4-FFF2-40B4-BE49-F238E27FC236}">
                  <a16:creationId xmlns:a16="http://schemas.microsoft.com/office/drawing/2014/main" id="{EF35A60F-F8F0-8944-E8AE-03CC3094D56B}"/>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1" name="Freeform 1890">
              <a:extLst>
                <a:ext uri="{FF2B5EF4-FFF2-40B4-BE49-F238E27FC236}">
                  <a16:creationId xmlns:a16="http://schemas.microsoft.com/office/drawing/2014/main" id="{77E2BB4A-DBC2-2D3B-9BBF-E5DFD212C0D7}"/>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183">
            <a:extLst>
              <a:ext uri="{FF2B5EF4-FFF2-40B4-BE49-F238E27FC236}">
                <a16:creationId xmlns:a16="http://schemas.microsoft.com/office/drawing/2014/main" id="{D96B78BB-06BF-920C-0D29-E7A1DB4864FB}"/>
              </a:ext>
            </a:extLst>
          </p:cNvPr>
          <p:cNvGrpSpPr/>
          <p:nvPr/>
        </p:nvGrpSpPr>
        <p:grpSpPr>
          <a:xfrm rot="1166609" flipH="1">
            <a:off x="7855737" y="-2548254"/>
            <a:ext cx="54862" cy="1336680"/>
            <a:chOff x="5284345" y="2285951"/>
            <a:chExt cx="91106" cy="2219744"/>
          </a:xfrm>
        </p:grpSpPr>
        <p:sp>
          <p:nvSpPr>
            <p:cNvPr id="23" name="Rectangle: Rounded Corners 184">
              <a:extLst>
                <a:ext uri="{FF2B5EF4-FFF2-40B4-BE49-F238E27FC236}">
                  <a16:creationId xmlns:a16="http://schemas.microsoft.com/office/drawing/2014/main" id="{B760C7F6-8247-656C-86CE-9F0C981F3A0B}"/>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4" name="Freeform 1890">
              <a:extLst>
                <a:ext uri="{FF2B5EF4-FFF2-40B4-BE49-F238E27FC236}">
                  <a16:creationId xmlns:a16="http://schemas.microsoft.com/office/drawing/2014/main" id="{0C15D7F9-C7E4-B871-464F-E6B08D51F0F0}"/>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183">
            <a:extLst>
              <a:ext uri="{FF2B5EF4-FFF2-40B4-BE49-F238E27FC236}">
                <a16:creationId xmlns:a16="http://schemas.microsoft.com/office/drawing/2014/main" id="{53D48812-E143-AF8A-6118-CFA6FF4FEA38}"/>
              </a:ext>
            </a:extLst>
          </p:cNvPr>
          <p:cNvGrpSpPr/>
          <p:nvPr/>
        </p:nvGrpSpPr>
        <p:grpSpPr>
          <a:xfrm rot="1166609" flipH="1">
            <a:off x="2431399" y="-1978895"/>
            <a:ext cx="54862" cy="1336680"/>
            <a:chOff x="5284345" y="2285951"/>
            <a:chExt cx="91106" cy="2219744"/>
          </a:xfrm>
        </p:grpSpPr>
        <p:sp>
          <p:nvSpPr>
            <p:cNvPr id="50" name="Rectangle: Rounded Corners 184">
              <a:extLst>
                <a:ext uri="{FF2B5EF4-FFF2-40B4-BE49-F238E27FC236}">
                  <a16:creationId xmlns:a16="http://schemas.microsoft.com/office/drawing/2014/main" id="{BB5D6152-0202-0D36-B2FC-0018268E0437}"/>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51" name="Freeform 1890">
              <a:extLst>
                <a:ext uri="{FF2B5EF4-FFF2-40B4-BE49-F238E27FC236}">
                  <a16:creationId xmlns:a16="http://schemas.microsoft.com/office/drawing/2014/main" id="{CB5D592E-4ECB-9AA1-6F44-88E97322BD13}"/>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182">
            <a:extLst>
              <a:ext uri="{FF2B5EF4-FFF2-40B4-BE49-F238E27FC236}">
                <a16:creationId xmlns:a16="http://schemas.microsoft.com/office/drawing/2014/main" id="{81C09EDA-B899-DAAB-C709-58D2776AF6CD}"/>
              </a:ext>
            </a:extLst>
          </p:cNvPr>
          <p:cNvGrpSpPr/>
          <p:nvPr/>
        </p:nvGrpSpPr>
        <p:grpSpPr>
          <a:xfrm rot="1166609" flipH="1">
            <a:off x="12356705" y="-2215597"/>
            <a:ext cx="54862" cy="1336680"/>
            <a:chOff x="5284345" y="2285951"/>
            <a:chExt cx="91106" cy="2219744"/>
          </a:xfrm>
        </p:grpSpPr>
        <p:sp>
          <p:nvSpPr>
            <p:cNvPr id="59" name="Rectangle: Rounded Corners 180">
              <a:extLst>
                <a:ext uri="{FF2B5EF4-FFF2-40B4-BE49-F238E27FC236}">
                  <a16:creationId xmlns:a16="http://schemas.microsoft.com/office/drawing/2014/main" id="{3964ABA7-592A-88DF-39B7-D74C88FBF69C}"/>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60" name="Freeform 1890">
              <a:extLst>
                <a:ext uri="{FF2B5EF4-FFF2-40B4-BE49-F238E27FC236}">
                  <a16:creationId xmlns:a16="http://schemas.microsoft.com/office/drawing/2014/main" id="{2D3252C7-8DB1-45A7-D2A3-F7F4C1164F52}"/>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183">
            <a:extLst>
              <a:ext uri="{FF2B5EF4-FFF2-40B4-BE49-F238E27FC236}">
                <a16:creationId xmlns:a16="http://schemas.microsoft.com/office/drawing/2014/main" id="{0E559163-DD5A-2F0D-E32E-E6DA54FC25BF}"/>
              </a:ext>
            </a:extLst>
          </p:cNvPr>
          <p:cNvGrpSpPr/>
          <p:nvPr/>
        </p:nvGrpSpPr>
        <p:grpSpPr>
          <a:xfrm rot="1166609" flipH="1">
            <a:off x="10516262" y="-3715806"/>
            <a:ext cx="54862" cy="1336680"/>
            <a:chOff x="5284345" y="2285951"/>
            <a:chExt cx="91106" cy="2219744"/>
          </a:xfrm>
        </p:grpSpPr>
        <p:sp>
          <p:nvSpPr>
            <p:cNvPr id="74" name="Rectangle: Rounded Corners 184">
              <a:extLst>
                <a:ext uri="{FF2B5EF4-FFF2-40B4-BE49-F238E27FC236}">
                  <a16:creationId xmlns:a16="http://schemas.microsoft.com/office/drawing/2014/main" id="{17D40894-8C1F-E292-63F1-B803B7BC79C1}"/>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5" name="Freeform 1890">
              <a:extLst>
                <a:ext uri="{FF2B5EF4-FFF2-40B4-BE49-F238E27FC236}">
                  <a16:creationId xmlns:a16="http://schemas.microsoft.com/office/drawing/2014/main" id="{9D23BEBB-D894-8365-921B-9B02AA76D2C5}"/>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183">
            <a:extLst>
              <a:ext uri="{FF2B5EF4-FFF2-40B4-BE49-F238E27FC236}">
                <a16:creationId xmlns:a16="http://schemas.microsoft.com/office/drawing/2014/main" id="{67098B0F-0D4A-46F9-6B9A-99D5C649BEAD}"/>
              </a:ext>
            </a:extLst>
          </p:cNvPr>
          <p:cNvGrpSpPr/>
          <p:nvPr/>
        </p:nvGrpSpPr>
        <p:grpSpPr>
          <a:xfrm rot="1166609" flipH="1">
            <a:off x="5195212" y="-3494309"/>
            <a:ext cx="54862" cy="1336680"/>
            <a:chOff x="5284345" y="2285951"/>
            <a:chExt cx="91106" cy="2219744"/>
          </a:xfrm>
        </p:grpSpPr>
        <p:sp>
          <p:nvSpPr>
            <p:cNvPr id="77" name="Rectangle: Rounded Corners 184">
              <a:extLst>
                <a:ext uri="{FF2B5EF4-FFF2-40B4-BE49-F238E27FC236}">
                  <a16:creationId xmlns:a16="http://schemas.microsoft.com/office/drawing/2014/main" id="{5297A7AB-0556-110A-7B6E-B5C2907A0168}"/>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8" name="Freeform 1890">
              <a:extLst>
                <a:ext uri="{FF2B5EF4-FFF2-40B4-BE49-F238E27FC236}">
                  <a16:creationId xmlns:a16="http://schemas.microsoft.com/office/drawing/2014/main" id="{7A55ED6E-F272-5E6C-59FD-AFE086D93B7E}"/>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Группа 1">
            <a:extLst>
              <a:ext uri="{FF2B5EF4-FFF2-40B4-BE49-F238E27FC236}">
                <a16:creationId xmlns:a16="http://schemas.microsoft.com/office/drawing/2014/main" id="{1B38FF3E-FAD0-0B70-ED8D-CC04F33A2469}"/>
              </a:ext>
            </a:extLst>
          </p:cNvPr>
          <p:cNvGrpSpPr/>
          <p:nvPr/>
        </p:nvGrpSpPr>
        <p:grpSpPr>
          <a:xfrm rot="10800000">
            <a:off x="-429650" y="-1310556"/>
            <a:ext cx="12621648" cy="8168556"/>
            <a:chOff x="-429649" y="642176"/>
            <a:chExt cx="12621648" cy="8168556"/>
          </a:xfrm>
        </p:grpSpPr>
        <p:sp>
          <p:nvSpPr>
            <p:cNvPr id="3" name="Freeform: Shape 5">
              <a:extLst>
                <a:ext uri="{FF2B5EF4-FFF2-40B4-BE49-F238E27FC236}">
                  <a16:creationId xmlns:a16="http://schemas.microsoft.com/office/drawing/2014/main" id="{A53A2829-C9A6-247C-4CD3-49D6A6083E7A}"/>
                </a:ext>
              </a:extLst>
            </p:cNvPr>
            <p:cNvSpPr/>
            <p:nvPr/>
          </p:nvSpPr>
          <p:spPr>
            <a:xfrm rot="5400000" flipH="1">
              <a:off x="5045715" y="1664448"/>
              <a:ext cx="7118618" cy="7173950"/>
            </a:xfrm>
            <a:custGeom>
              <a:avLst/>
              <a:gdLst>
                <a:gd name="connsiteX0" fmla="*/ 0 w 367664"/>
                <a:gd name="connsiteY0" fmla="*/ 370523 h 370522"/>
                <a:gd name="connsiteX1" fmla="*/ 367665 w 367664"/>
                <a:gd name="connsiteY1" fmla="*/ 0 h 370522"/>
                <a:gd name="connsiteX2" fmla="*/ 230505 w 367664"/>
                <a:gd name="connsiteY2" fmla="*/ 0 h 370522"/>
                <a:gd name="connsiteX3" fmla="*/ 0 w 367664"/>
                <a:gd name="connsiteY3" fmla="*/ 233363 h 370522"/>
                <a:gd name="connsiteX4" fmla="*/ 0 w 367664"/>
                <a:gd name="connsiteY4" fmla="*/ 370523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370522">
                  <a:moveTo>
                    <a:pt x="0" y="370523"/>
                  </a:moveTo>
                  <a:cubicBezTo>
                    <a:pt x="195263" y="350520"/>
                    <a:pt x="349567" y="195263"/>
                    <a:pt x="367665" y="0"/>
                  </a:cubicBezTo>
                  <a:lnTo>
                    <a:pt x="230505" y="0"/>
                  </a:lnTo>
                  <a:cubicBezTo>
                    <a:pt x="213360" y="120015"/>
                    <a:pt x="120015" y="215265"/>
                    <a:pt x="0" y="233363"/>
                  </a:cubicBezTo>
                  <a:lnTo>
                    <a:pt x="0" y="370523"/>
                  </a:lnTo>
                  <a:close/>
                </a:path>
              </a:pathLst>
            </a:custGeom>
            <a:gradFill>
              <a:gsLst>
                <a:gs pos="0">
                  <a:schemeClr val="bg1">
                    <a:alpha val="23170"/>
                  </a:schemeClr>
                </a:gs>
                <a:gs pos="100000">
                  <a:schemeClr val="bg1">
                    <a:alpha val="920"/>
                  </a:schemeClr>
                </a:gs>
              </a:gsLst>
              <a:lin ang="10800000" scaled="1"/>
            </a:gradFill>
            <a:ln w="9525" cap="flat">
              <a:noFill/>
              <a:prstDash val="solid"/>
              <a:miter/>
            </a:ln>
          </p:spPr>
          <p:txBody>
            <a:bodyPr rtlCol="0" anchor="ctr"/>
            <a:lstStyle/>
            <a:p>
              <a:endParaRPr lang="en-US"/>
            </a:p>
          </p:txBody>
        </p:sp>
        <p:sp>
          <p:nvSpPr>
            <p:cNvPr id="4" name="Freeform: Shape 5">
              <a:extLst>
                <a:ext uri="{FF2B5EF4-FFF2-40B4-BE49-F238E27FC236}">
                  <a16:creationId xmlns:a16="http://schemas.microsoft.com/office/drawing/2014/main" id="{0CD17CE6-7EEE-7159-A246-12F17E4F8DE1}"/>
                </a:ext>
              </a:extLst>
            </p:cNvPr>
            <p:cNvSpPr/>
            <p:nvPr/>
          </p:nvSpPr>
          <p:spPr>
            <a:xfrm rot="5400000" flipV="1">
              <a:off x="-422317" y="634844"/>
              <a:ext cx="1886484" cy="1901148"/>
            </a:xfrm>
            <a:custGeom>
              <a:avLst/>
              <a:gdLst>
                <a:gd name="connsiteX0" fmla="*/ 0 w 367664"/>
                <a:gd name="connsiteY0" fmla="*/ 370523 h 370522"/>
                <a:gd name="connsiteX1" fmla="*/ 367665 w 367664"/>
                <a:gd name="connsiteY1" fmla="*/ 0 h 370522"/>
                <a:gd name="connsiteX2" fmla="*/ 230505 w 367664"/>
                <a:gd name="connsiteY2" fmla="*/ 0 h 370522"/>
                <a:gd name="connsiteX3" fmla="*/ 0 w 367664"/>
                <a:gd name="connsiteY3" fmla="*/ 233363 h 370522"/>
                <a:gd name="connsiteX4" fmla="*/ 0 w 367664"/>
                <a:gd name="connsiteY4" fmla="*/ 370523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370522">
                  <a:moveTo>
                    <a:pt x="0" y="370523"/>
                  </a:moveTo>
                  <a:cubicBezTo>
                    <a:pt x="195263" y="350520"/>
                    <a:pt x="349567" y="195263"/>
                    <a:pt x="367665" y="0"/>
                  </a:cubicBezTo>
                  <a:lnTo>
                    <a:pt x="230505" y="0"/>
                  </a:lnTo>
                  <a:cubicBezTo>
                    <a:pt x="213360" y="120015"/>
                    <a:pt x="120015" y="215265"/>
                    <a:pt x="0" y="233363"/>
                  </a:cubicBezTo>
                  <a:lnTo>
                    <a:pt x="0" y="370523"/>
                  </a:lnTo>
                  <a:close/>
                </a:path>
              </a:pathLst>
            </a:custGeom>
            <a:gradFill>
              <a:gsLst>
                <a:gs pos="0">
                  <a:schemeClr val="bg1">
                    <a:alpha val="23170"/>
                  </a:schemeClr>
                </a:gs>
                <a:gs pos="100000">
                  <a:schemeClr val="bg1">
                    <a:alpha val="920"/>
                  </a:schemeClr>
                </a:gs>
              </a:gsLst>
              <a:lin ang="10800000" scaled="1"/>
            </a:gradFill>
            <a:ln w="9525" cap="flat">
              <a:noFill/>
              <a:prstDash val="solid"/>
              <a:miter/>
            </a:ln>
          </p:spPr>
          <p:txBody>
            <a:bodyPr rtlCol="0" anchor="ctr"/>
            <a:lstStyle/>
            <a:p>
              <a:endParaRPr lang="en-US"/>
            </a:p>
          </p:txBody>
        </p:sp>
      </p:grpSp>
      <p:sp>
        <p:nvSpPr>
          <p:cNvPr id="33" name="Овал 32">
            <a:extLst>
              <a:ext uri="{FF2B5EF4-FFF2-40B4-BE49-F238E27FC236}">
                <a16:creationId xmlns:a16="http://schemas.microsoft.com/office/drawing/2014/main" id="{ECED2E21-A863-92FE-0CCA-3E415165B8F5}"/>
              </a:ext>
            </a:extLst>
          </p:cNvPr>
          <p:cNvSpPr/>
          <p:nvPr/>
        </p:nvSpPr>
        <p:spPr>
          <a:xfrm>
            <a:off x="698736" y="628135"/>
            <a:ext cx="5607586" cy="5607586"/>
          </a:xfrm>
          <a:prstGeom prst="ellipse">
            <a:avLst/>
          </a:prstGeom>
          <a:gradFill>
            <a:gsLst>
              <a:gs pos="99000">
                <a:schemeClr val="tx1">
                  <a:lumMod val="75000"/>
                  <a:lumOff val="25000"/>
                </a:schemeClr>
              </a:gs>
              <a:gs pos="0">
                <a:schemeClr val="accent1"/>
              </a:gs>
            </a:gsLst>
            <a:lin ang="2700000" scaled="1"/>
          </a:gra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a:solidFill>
                <a:schemeClr val="tx1"/>
              </a:solidFill>
            </a:endParaRPr>
          </a:p>
        </p:txBody>
      </p:sp>
      <p:pic>
        <p:nvPicPr>
          <p:cNvPr id="37" name="Photo">
            <a:extLst>
              <a:ext uri="{FF2B5EF4-FFF2-40B4-BE49-F238E27FC236}">
                <a16:creationId xmlns:a16="http://schemas.microsoft.com/office/drawing/2014/main" id="{BDBFCA6E-6ED5-7AE7-B61A-74B0339FC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16" y="834715"/>
            <a:ext cx="5194425" cy="5194425"/>
          </a:xfrm>
          <a:custGeom>
            <a:avLst/>
            <a:gdLst>
              <a:gd name="connsiteX0" fmla="*/ 2803793 w 5607586"/>
              <a:gd name="connsiteY0" fmla="*/ 0 h 5607586"/>
              <a:gd name="connsiteX1" fmla="*/ 5607586 w 5607586"/>
              <a:gd name="connsiteY1" fmla="*/ 2803793 h 5607586"/>
              <a:gd name="connsiteX2" fmla="*/ 2803793 w 5607586"/>
              <a:gd name="connsiteY2" fmla="*/ 5607586 h 5607586"/>
              <a:gd name="connsiteX3" fmla="*/ 0 w 5607586"/>
              <a:gd name="connsiteY3" fmla="*/ 2803793 h 5607586"/>
              <a:gd name="connsiteX4" fmla="*/ 2803793 w 5607586"/>
              <a:gd name="connsiteY4" fmla="*/ 0 h 5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586" h="5607586">
                <a:moveTo>
                  <a:pt x="2803793" y="0"/>
                </a:moveTo>
                <a:cubicBezTo>
                  <a:pt x="4352285" y="0"/>
                  <a:pt x="5607586" y="1255301"/>
                  <a:pt x="5607586" y="2803793"/>
                </a:cubicBezTo>
                <a:cubicBezTo>
                  <a:pt x="5607586" y="4352285"/>
                  <a:pt x="4352285" y="5607586"/>
                  <a:pt x="2803793" y="5607586"/>
                </a:cubicBezTo>
                <a:cubicBezTo>
                  <a:pt x="1255301" y="5607586"/>
                  <a:pt x="0" y="4352285"/>
                  <a:pt x="0" y="2803793"/>
                </a:cubicBezTo>
                <a:cubicBezTo>
                  <a:pt x="0" y="1255301"/>
                  <a:pt x="1255301" y="0"/>
                  <a:pt x="2803793" y="0"/>
                </a:cubicBezTo>
                <a:close/>
              </a:path>
            </a:pathLst>
          </a:custGeom>
        </p:spPr>
      </p:pic>
      <p:sp>
        <p:nvSpPr>
          <p:cNvPr id="57" name="Subtitle">
            <a:extLst>
              <a:ext uri="{FF2B5EF4-FFF2-40B4-BE49-F238E27FC236}">
                <a16:creationId xmlns:a16="http://schemas.microsoft.com/office/drawing/2014/main" id="{3DF68B88-D646-C5E7-E360-E90719BB9675}"/>
              </a:ext>
            </a:extLst>
          </p:cNvPr>
          <p:cNvSpPr txBox="1"/>
          <p:nvPr/>
        </p:nvSpPr>
        <p:spPr>
          <a:xfrm>
            <a:off x="8084916" y="3940298"/>
            <a:ext cx="2280433" cy="369332"/>
          </a:xfrm>
          <a:prstGeom prst="rect">
            <a:avLst/>
          </a:prstGeom>
          <a:noFill/>
        </p:spPr>
        <p:txBody>
          <a:bodyPr wrap="square" rtlCol="0">
            <a:spAutoFit/>
          </a:bodyPr>
          <a:lstStyle/>
          <a:p>
            <a:r>
              <a:rPr lang="en-US" b="1" dirty="0">
                <a:solidFill>
                  <a:schemeClr val="bg1">
                    <a:lumMod val="50000"/>
                  </a:schemeClr>
                </a:solidFill>
                <a:latin typeface="Montserrat" pitchFamily="2" charset="0"/>
              </a:rPr>
              <a:t>MADE BY EXPERTS</a:t>
            </a:r>
            <a:endParaRPr lang="en-ID" b="1" dirty="0">
              <a:solidFill>
                <a:schemeClr val="bg1">
                  <a:lumMod val="50000"/>
                </a:schemeClr>
              </a:solidFill>
              <a:latin typeface="Montserrat" pitchFamily="2"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037" y="2610092"/>
            <a:ext cx="5200896" cy="1191192"/>
          </a:xfrm>
          <a:prstGeom prst="rect">
            <a:avLst/>
          </a:prstGeom>
        </p:spPr>
      </p:pic>
    </p:spTree>
    <p:extLst>
      <p:ext uri="{BB962C8B-B14F-4D97-AF65-F5344CB8AC3E}">
        <p14:creationId xmlns:p14="http://schemas.microsoft.com/office/powerpoint/2010/main" val="181323635"/>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10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50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1+#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par>
                                <p:cTn id="17" presetID="42" presetClass="path" presetSubtype="0" repeatCount="indefinite" accel="50000" decel="50000" fill="hold" nodeType="withEffect">
                                  <p:stCondLst>
                                    <p:cond delay="0"/>
                                  </p:stCondLst>
                                  <p:childTnLst>
                                    <p:animMotion origin="layout" path="M 3.75E-6 0 L -0.41237 1.86111 " pathEditMode="relative" rAng="0" ptsTypes="AA">
                                      <p:cBhvr>
                                        <p:cTn id="18" dur="2000" fill="hold"/>
                                        <p:tgtEl>
                                          <p:spTgt spid="19"/>
                                        </p:tgtEl>
                                        <p:attrNameLst>
                                          <p:attrName>ppt_x</p:attrName>
                                          <p:attrName>ppt_y</p:attrName>
                                        </p:attrNameLst>
                                      </p:cBhvr>
                                      <p:rCtr x="-20625" y="93056"/>
                                    </p:animMotion>
                                  </p:childTnLst>
                                </p:cTn>
                              </p:par>
                              <p:par>
                                <p:cTn id="19" presetID="42" presetClass="path" presetSubtype="0" repeatCount="indefinite" accel="50000" decel="50000" fill="hold" nodeType="withEffect">
                                  <p:stCondLst>
                                    <p:cond delay="1000"/>
                                  </p:stCondLst>
                                  <p:childTnLst>
                                    <p:animMotion origin="layout" path="M 4.79167E-6 4.44444E-6 L -0.32331 1.46157 " pathEditMode="relative" rAng="0" ptsTypes="AA">
                                      <p:cBhvr>
                                        <p:cTn id="20" dur="2000" fill="hold"/>
                                        <p:tgtEl>
                                          <p:spTgt spid="58"/>
                                        </p:tgtEl>
                                        <p:attrNameLst>
                                          <p:attrName>ppt_x</p:attrName>
                                          <p:attrName>ppt_y</p:attrName>
                                        </p:attrNameLst>
                                      </p:cBhvr>
                                      <p:rCtr x="-16172" y="73079"/>
                                    </p:animMotion>
                                  </p:childTnLst>
                                </p:cTn>
                              </p:par>
                              <p:par>
                                <p:cTn id="21" presetID="42" presetClass="path" presetSubtype="0" repeatCount="indefinite" accel="50000" decel="50000" fill="hold" nodeType="withEffect">
                                  <p:stCondLst>
                                    <p:cond delay="0"/>
                                  </p:stCondLst>
                                  <p:childTnLst>
                                    <p:animMotion origin="layout" path="M -4.375E-6 4.07407E-6 L -0.36328 1.51898 " pathEditMode="relative" rAng="0" ptsTypes="AA">
                                      <p:cBhvr>
                                        <p:cTn id="22" dur="2000" fill="hold"/>
                                        <p:tgtEl>
                                          <p:spTgt spid="22"/>
                                        </p:tgtEl>
                                        <p:attrNameLst>
                                          <p:attrName>ppt_x</p:attrName>
                                          <p:attrName>ppt_y</p:attrName>
                                        </p:attrNameLst>
                                      </p:cBhvr>
                                      <p:rCtr x="-18164" y="75949"/>
                                    </p:animMotion>
                                  </p:childTnLst>
                                </p:cTn>
                              </p:par>
                              <p:par>
                                <p:cTn id="23" presetID="42" presetClass="path" presetSubtype="0" repeatCount="indefinite" accel="50000" decel="50000" fill="hold" nodeType="withEffect">
                                  <p:stCondLst>
                                    <p:cond delay="1000"/>
                                  </p:stCondLst>
                                  <p:childTnLst>
                                    <p:animMotion origin="layout" path="M -2.70833E-6 3.7037E-6 L -0.26888 1.04791 " pathEditMode="relative" rAng="0" ptsTypes="AA">
                                      <p:cBhvr>
                                        <p:cTn id="24" dur="2000" fill="hold"/>
                                        <p:tgtEl>
                                          <p:spTgt spid="49"/>
                                        </p:tgtEl>
                                        <p:attrNameLst>
                                          <p:attrName>ppt_x</p:attrName>
                                          <p:attrName>ppt_y</p:attrName>
                                        </p:attrNameLst>
                                      </p:cBhvr>
                                      <p:rCtr x="-13451" y="52384"/>
                                    </p:animMotion>
                                  </p:childTnLst>
                                </p:cTn>
                              </p:par>
                              <p:par>
                                <p:cTn id="25" presetID="42" presetClass="path" presetSubtype="0" repeatCount="indefinite" accel="50000" decel="50000" fill="hold" nodeType="withEffect">
                                  <p:stCondLst>
                                    <p:cond delay="2000"/>
                                  </p:stCondLst>
                                  <p:childTnLst>
                                    <p:animMotion origin="layout" path="M -3.54167E-6 4.44444E-6 L -0.42018 1.83657 " pathEditMode="relative" rAng="0" ptsTypes="AA">
                                      <p:cBhvr>
                                        <p:cTn id="26" dur="2000" fill="hold"/>
                                        <p:tgtEl>
                                          <p:spTgt spid="73"/>
                                        </p:tgtEl>
                                        <p:attrNameLst>
                                          <p:attrName>ppt_x</p:attrName>
                                          <p:attrName>ppt_y</p:attrName>
                                        </p:attrNameLst>
                                      </p:cBhvr>
                                      <p:rCtr x="-21016" y="91829"/>
                                    </p:animMotion>
                                  </p:childTnLst>
                                </p:cTn>
                              </p:par>
                              <p:par>
                                <p:cTn id="27" presetID="42" presetClass="path" presetSubtype="0" repeatCount="indefinite" accel="50000" decel="50000" fill="hold" nodeType="withEffect">
                                  <p:stCondLst>
                                    <p:cond delay="1500"/>
                                  </p:stCondLst>
                                  <p:childTnLst>
                                    <p:animMotion origin="layout" path="M 4.58333E-6 -2.96296E-6 L -0.47279 1.79815 " pathEditMode="relative" rAng="0" ptsTypes="AA">
                                      <p:cBhvr>
                                        <p:cTn id="28" dur="2000" fill="hold"/>
                                        <p:tgtEl>
                                          <p:spTgt spid="76"/>
                                        </p:tgtEl>
                                        <p:attrNameLst>
                                          <p:attrName>ppt_x</p:attrName>
                                          <p:attrName>ppt_y</p:attrName>
                                        </p:attrNameLst>
                                      </p:cBhvr>
                                      <p:rCtr x="-23646" y="8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72AA6DF5-9967-2270-64A8-13939C582818}"/>
              </a:ext>
            </a:extLst>
          </p:cNvPr>
          <p:cNvGrpSpPr/>
          <p:nvPr/>
        </p:nvGrpSpPr>
        <p:grpSpPr>
          <a:xfrm>
            <a:off x="0" y="-387284"/>
            <a:ext cx="12359615" cy="7245284"/>
            <a:chOff x="0" y="-387284"/>
            <a:chExt cx="12359615" cy="7245284"/>
          </a:xfrm>
        </p:grpSpPr>
        <p:sp>
          <p:nvSpPr>
            <p:cNvPr id="4" name="Freeform: Shape 4">
              <a:extLst>
                <a:ext uri="{FF2B5EF4-FFF2-40B4-BE49-F238E27FC236}">
                  <a16:creationId xmlns:a16="http://schemas.microsoft.com/office/drawing/2014/main" id="{BA468FB4-C091-016A-A20F-14640A2B84FA}"/>
                </a:ext>
              </a:extLst>
            </p:cNvPr>
            <p:cNvSpPr/>
            <p:nvPr/>
          </p:nvSpPr>
          <p:spPr>
            <a:xfrm rot="16200000" flipH="1">
              <a:off x="20667" y="-20665"/>
              <a:ext cx="5317475" cy="5358808"/>
            </a:xfrm>
            <a:custGeom>
              <a:avLst/>
              <a:gdLst>
                <a:gd name="connsiteX0" fmla="*/ 0 w 367664"/>
                <a:gd name="connsiteY0" fmla="*/ 370523 h 370522"/>
                <a:gd name="connsiteX1" fmla="*/ 367665 w 367664"/>
                <a:gd name="connsiteY1" fmla="*/ 0 h 370522"/>
                <a:gd name="connsiteX2" fmla="*/ 230505 w 367664"/>
                <a:gd name="connsiteY2" fmla="*/ 0 h 370522"/>
                <a:gd name="connsiteX3" fmla="*/ 0 w 367664"/>
                <a:gd name="connsiteY3" fmla="*/ 233363 h 370522"/>
                <a:gd name="connsiteX4" fmla="*/ 0 w 367664"/>
                <a:gd name="connsiteY4" fmla="*/ 370523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370522">
                  <a:moveTo>
                    <a:pt x="0" y="370523"/>
                  </a:moveTo>
                  <a:cubicBezTo>
                    <a:pt x="195263" y="350520"/>
                    <a:pt x="349567" y="195263"/>
                    <a:pt x="367665" y="0"/>
                  </a:cubicBezTo>
                  <a:lnTo>
                    <a:pt x="230505" y="0"/>
                  </a:lnTo>
                  <a:cubicBezTo>
                    <a:pt x="213360" y="120015"/>
                    <a:pt x="120015" y="215265"/>
                    <a:pt x="0" y="233363"/>
                  </a:cubicBezTo>
                  <a:lnTo>
                    <a:pt x="0" y="370523"/>
                  </a:lnTo>
                  <a:close/>
                </a:path>
              </a:pathLst>
            </a:custGeom>
            <a:gradFill>
              <a:gsLst>
                <a:gs pos="0">
                  <a:schemeClr val="tx1">
                    <a:alpha val="0"/>
                  </a:schemeClr>
                </a:gs>
                <a:gs pos="100000">
                  <a:schemeClr val="tx1">
                    <a:lumMod val="90000"/>
                    <a:lumOff val="10000"/>
                    <a:alpha val="10000"/>
                  </a:schemeClr>
                </a:gs>
              </a:gsLst>
              <a:lin ang="10800000" scaled="1"/>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51A2157-FDF3-5C55-0E04-4C77083D5D77}"/>
                </a:ext>
              </a:extLst>
            </p:cNvPr>
            <p:cNvSpPr/>
            <p:nvPr/>
          </p:nvSpPr>
          <p:spPr>
            <a:xfrm flipH="1">
              <a:off x="10380826" y="-387284"/>
              <a:ext cx="1978789" cy="1994170"/>
            </a:xfrm>
            <a:custGeom>
              <a:avLst/>
              <a:gdLst>
                <a:gd name="connsiteX0" fmla="*/ 0 w 367664"/>
                <a:gd name="connsiteY0" fmla="*/ 370523 h 370522"/>
                <a:gd name="connsiteX1" fmla="*/ 367665 w 367664"/>
                <a:gd name="connsiteY1" fmla="*/ 0 h 370522"/>
                <a:gd name="connsiteX2" fmla="*/ 230505 w 367664"/>
                <a:gd name="connsiteY2" fmla="*/ 0 h 370522"/>
                <a:gd name="connsiteX3" fmla="*/ 0 w 367664"/>
                <a:gd name="connsiteY3" fmla="*/ 233363 h 370522"/>
                <a:gd name="connsiteX4" fmla="*/ 0 w 367664"/>
                <a:gd name="connsiteY4" fmla="*/ 370523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370522">
                  <a:moveTo>
                    <a:pt x="0" y="370523"/>
                  </a:moveTo>
                  <a:cubicBezTo>
                    <a:pt x="195263" y="350520"/>
                    <a:pt x="349567" y="195263"/>
                    <a:pt x="367665" y="0"/>
                  </a:cubicBezTo>
                  <a:lnTo>
                    <a:pt x="230505" y="0"/>
                  </a:lnTo>
                  <a:cubicBezTo>
                    <a:pt x="213360" y="120015"/>
                    <a:pt x="120015" y="215265"/>
                    <a:pt x="0" y="233363"/>
                  </a:cubicBezTo>
                  <a:lnTo>
                    <a:pt x="0" y="370523"/>
                  </a:lnTo>
                  <a:close/>
                </a:path>
              </a:pathLst>
            </a:custGeom>
            <a:gradFill>
              <a:gsLst>
                <a:gs pos="0">
                  <a:schemeClr val="tx1">
                    <a:alpha val="0"/>
                  </a:schemeClr>
                </a:gs>
                <a:gs pos="100000">
                  <a:schemeClr val="tx1">
                    <a:lumMod val="90000"/>
                    <a:lumOff val="10000"/>
                    <a:alpha val="10000"/>
                  </a:schemeClr>
                </a:gs>
              </a:gsLst>
              <a:lin ang="10800000" scaled="1"/>
            </a:gradFill>
            <a:ln w="9525" cap="flat">
              <a:noFill/>
              <a:prstDash val="solid"/>
              <a:miter/>
            </a:ln>
          </p:spPr>
          <p:txBody>
            <a:bodyPr rtlCol="0" anchor="ctr"/>
            <a:lstStyle/>
            <a:p>
              <a:endParaRPr lang="en-US"/>
            </a:p>
          </p:txBody>
        </p:sp>
        <p:sp>
          <p:nvSpPr>
            <p:cNvPr id="3" name="Прямоугольник 2">
              <a:extLst>
                <a:ext uri="{FF2B5EF4-FFF2-40B4-BE49-F238E27FC236}">
                  <a16:creationId xmlns:a16="http://schemas.microsoft.com/office/drawing/2014/main" id="{CDC44D14-ED59-EA2D-A5C5-AB1DAD8D47A7}"/>
                </a:ext>
              </a:extLst>
            </p:cNvPr>
            <p:cNvSpPr/>
            <p:nvPr/>
          </p:nvSpPr>
          <p:spPr>
            <a:xfrm>
              <a:off x="0" y="4116940"/>
              <a:ext cx="12192000" cy="2741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grpSp>
        <p:nvGrpSpPr>
          <p:cNvPr id="10" name="Группа 9">
            <a:extLst>
              <a:ext uri="{FF2B5EF4-FFF2-40B4-BE49-F238E27FC236}">
                <a16:creationId xmlns:a16="http://schemas.microsoft.com/office/drawing/2014/main" id="{5CD462A0-2D8A-7850-3D0E-2F7DBC6DE362}"/>
              </a:ext>
            </a:extLst>
          </p:cNvPr>
          <p:cNvGrpSpPr/>
          <p:nvPr/>
        </p:nvGrpSpPr>
        <p:grpSpPr>
          <a:xfrm>
            <a:off x="330742" y="4398420"/>
            <a:ext cx="4872491" cy="1216815"/>
            <a:chOff x="515938" y="4455188"/>
            <a:chExt cx="4872491" cy="1216815"/>
          </a:xfrm>
        </p:grpSpPr>
        <p:sp>
          <p:nvSpPr>
            <p:cNvPr id="8" name="Овал 7">
              <a:extLst>
                <a:ext uri="{FF2B5EF4-FFF2-40B4-BE49-F238E27FC236}">
                  <a16:creationId xmlns:a16="http://schemas.microsoft.com/office/drawing/2014/main" id="{F6863E55-9055-5797-9EC1-75A77752DA8A}"/>
                </a:ext>
              </a:extLst>
            </p:cNvPr>
            <p:cNvSpPr/>
            <p:nvPr/>
          </p:nvSpPr>
          <p:spPr>
            <a:xfrm>
              <a:off x="536704" y="4455188"/>
              <a:ext cx="738178" cy="738178"/>
            </a:xfrm>
            <a:prstGeom prst="ellipse">
              <a:avLst/>
            </a:prstGeom>
            <a:gradFill>
              <a:gsLst>
                <a:gs pos="99000">
                  <a:schemeClr val="tx1">
                    <a:lumMod val="75000"/>
                    <a:lumOff val="25000"/>
                  </a:schemeClr>
                </a:gs>
                <a:gs pos="0">
                  <a:schemeClr val="accent1"/>
                </a:gs>
              </a:gsLst>
              <a:lin ang="2700000" scaled="1"/>
            </a:gra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Text 2">
              <a:extLst>
                <a:ext uri="{FF2B5EF4-FFF2-40B4-BE49-F238E27FC236}">
                  <a16:creationId xmlns:a16="http://schemas.microsoft.com/office/drawing/2014/main" id="{46F2ED51-CA4C-47B3-5C8A-5898A2EEE855}"/>
                </a:ext>
              </a:extLst>
            </p:cNvPr>
            <p:cNvSpPr txBox="1"/>
            <p:nvPr/>
          </p:nvSpPr>
          <p:spPr>
            <a:xfrm>
              <a:off x="515938" y="5333449"/>
              <a:ext cx="4872491" cy="338554"/>
            </a:xfrm>
            <a:prstGeom prst="rect">
              <a:avLst/>
            </a:prstGeom>
            <a:noFill/>
          </p:spPr>
          <p:txBody>
            <a:bodyPr wrap="square" rtlCol="0">
              <a:spAutoFit/>
            </a:bodyPr>
            <a:lstStyle/>
            <a:p>
              <a:endParaRPr lang="en-ID" sz="1600" dirty="0">
                <a:solidFill>
                  <a:schemeClr val="bg1"/>
                </a:solidFill>
                <a:latin typeface="Montserrat" pitchFamily="2" charset="0"/>
              </a:endParaRPr>
            </a:p>
          </p:txBody>
        </p:sp>
        <p:pic>
          <p:nvPicPr>
            <p:cNvPr id="15" name="Photo 2">
              <a:extLst>
                <a:ext uri="{FF2B5EF4-FFF2-40B4-BE49-F238E27FC236}">
                  <a16:creationId xmlns:a16="http://schemas.microsoft.com/office/drawing/2014/main" id="{7197F362-E67E-FCB6-5450-7F2D6B395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55" y="4637739"/>
              <a:ext cx="373076" cy="373076"/>
            </a:xfrm>
            <a:prstGeom prst="rect">
              <a:avLst/>
            </a:prstGeom>
          </p:spPr>
        </p:pic>
      </p:grpSp>
      <p:pic>
        <p:nvPicPr>
          <p:cNvPr id="6" name="Photo 1">
            <a:extLst>
              <a:ext uri="{FF2B5EF4-FFF2-40B4-BE49-F238E27FC236}">
                <a16:creationId xmlns:a16="http://schemas.microsoft.com/office/drawing/2014/main" id="{BCEF6728-A164-0C34-C0B7-046017517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797" y="1717728"/>
            <a:ext cx="4664022" cy="4664022"/>
          </a:xfrm>
          <a:prstGeom prst="roundRect">
            <a:avLst>
              <a:gd name="adj" fmla="val 4640"/>
            </a:avLst>
          </a:prstGeom>
        </p:spPr>
      </p:pic>
      <p:sp>
        <p:nvSpPr>
          <p:cNvPr id="20" name="Text">
            <a:extLst>
              <a:ext uri="{FF2B5EF4-FFF2-40B4-BE49-F238E27FC236}">
                <a16:creationId xmlns:a16="http://schemas.microsoft.com/office/drawing/2014/main" id="{6FA01E45-7BF6-753E-DCD9-C793B1806010}"/>
              </a:ext>
            </a:extLst>
          </p:cNvPr>
          <p:cNvSpPr txBox="1"/>
          <p:nvPr/>
        </p:nvSpPr>
        <p:spPr>
          <a:xfrm>
            <a:off x="478943" y="1717728"/>
            <a:ext cx="5580063" cy="1323439"/>
          </a:xfrm>
          <a:prstGeom prst="rect">
            <a:avLst/>
          </a:prstGeom>
          <a:noFill/>
        </p:spPr>
        <p:txBody>
          <a:bodyPr wrap="square" rtlCol="0">
            <a:spAutoFit/>
          </a:bodyPr>
          <a:lstStyle/>
          <a:p>
            <a:r>
              <a:rPr lang="en-US" sz="1600" dirty="0"/>
              <a:t>THE IDEA OF CREATING THE MODULE</a:t>
            </a:r>
            <a:r>
              <a:rPr lang="en-US" sz="1600" b="1" dirty="0">
                <a:solidFill>
                  <a:schemeClr val="accent2">
                    <a:lumMod val="50000"/>
                    <a:lumOff val="50000"/>
                  </a:schemeClr>
                </a:solidFill>
              </a:rPr>
              <a:t>ONE</a:t>
            </a:r>
            <a:r>
              <a:rPr lang="en-US" sz="1600" dirty="0"/>
              <a:t> BRAND IS BASED ON THE PRINCIPLES OF THE AUTOMOTIVE AND AVIATION INDUSTRIES AND WAS BORN DURING 30 YEARS OF EXPERIENCE IN DESIGNING AND BUILDING PRIVATE HOUSES, RESIDENCES AND PERSONAL EXPERIENCE OF LIVING IN THEM.</a:t>
            </a:r>
            <a:endParaRPr lang="ru-RU" sz="1600" dirty="0"/>
          </a:p>
        </p:txBody>
      </p:sp>
      <p:sp>
        <p:nvSpPr>
          <p:cNvPr id="21" name="Title">
            <a:extLst>
              <a:ext uri="{FF2B5EF4-FFF2-40B4-BE49-F238E27FC236}">
                <a16:creationId xmlns:a16="http://schemas.microsoft.com/office/drawing/2014/main" id="{AAE171FA-7F3A-DDE7-FB3F-41237CBBFD27}"/>
              </a:ext>
            </a:extLst>
          </p:cNvPr>
          <p:cNvSpPr txBox="1"/>
          <p:nvPr/>
        </p:nvSpPr>
        <p:spPr>
          <a:xfrm>
            <a:off x="478943" y="522234"/>
            <a:ext cx="11197120" cy="707886"/>
          </a:xfrm>
          <a:prstGeom prst="rect">
            <a:avLst/>
          </a:prstGeom>
          <a:noFill/>
        </p:spPr>
        <p:txBody>
          <a:bodyPr wrap="square" rtlCol="0">
            <a:spAutoFit/>
          </a:bodyPr>
          <a:lstStyle/>
          <a:p>
            <a:r>
              <a:rPr lang="en-GB" sz="4000" b="1" dirty="0">
                <a:latin typeface="Montserrat" pitchFamily="2" charset="0"/>
              </a:rPr>
              <a:t>OUR MISSION</a:t>
            </a:r>
            <a:endParaRPr lang="en-ID" sz="4000" b="1" dirty="0">
              <a:latin typeface="Montserrat" pitchFamily="2" charset="0"/>
            </a:endParaRPr>
          </a:p>
        </p:txBody>
      </p:sp>
      <p:sp>
        <p:nvSpPr>
          <p:cNvPr id="2" name="Прямоугольник 1"/>
          <p:cNvSpPr/>
          <p:nvPr/>
        </p:nvSpPr>
        <p:spPr>
          <a:xfrm>
            <a:off x="1377981" y="4679556"/>
            <a:ext cx="3911379" cy="1615827"/>
          </a:xfrm>
          <a:prstGeom prst="rect">
            <a:avLst/>
          </a:prstGeom>
        </p:spPr>
        <p:txBody>
          <a:bodyPr wrap="square">
            <a:spAutoFit/>
          </a:bodyPr>
          <a:lstStyle/>
          <a:p>
            <a:r>
              <a:rPr lang="en-US" sz="1100" dirty="0">
                <a:solidFill>
                  <a:schemeClr val="bg1"/>
                </a:solidFill>
              </a:rPr>
              <a:t>WHAT IS THE PROBLEM OF MODERN CONSTRUCTION? </a:t>
            </a:r>
            <a:endParaRPr lang="ru-RU" sz="1100" dirty="0">
              <a:solidFill>
                <a:schemeClr val="bg1"/>
              </a:solidFill>
            </a:endParaRPr>
          </a:p>
          <a:p>
            <a:pPr marL="285750" indent="-285750">
              <a:buFont typeface="Arial" panose="020B0604020202020204" pitchFamily="34" charset="0"/>
              <a:buChar char="•"/>
            </a:pPr>
            <a:r>
              <a:rPr lang="en-US" sz="1100" dirty="0">
                <a:solidFill>
                  <a:schemeClr val="bg1"/>
                </a:solidFill>
              </a:rPr>
              <a:t>LONG DEADLINES</a:t>
            </a:r>
            <a:endParaRPr lang="ru-RU" sz="1100" dirty="0">
              <a:solidFill>
                <a:schemeClr val="bg1"/>
              </a:solidFill>
            </a:endParaRPr>
          </a:p>
          <a:p>
            <a:pPr marL="285750" indent="-285750">
              <a:buFont typeface="Arial" panose="020B0604020202020204" pitchFamily="34" charset="0"/>
              <a:buChar char="•"/>
            </a:pPr>
            <a:r>
              <a:rPr lang="en-US" sz="1100" dirty="0">
                <a:solidFill>
                  <a:schemeClr val="bg1"/>
                </a:solidFill>
              </a:rPr>
              <a:t>POOR QUALITY OF EXECUTION</a:t>
            </a:r>
            <a:endParaRPr lang="ru-RU" sz="1100" dirty="0">
              <a:solidFill>
                <a:schemeClr val="bg1"/>
              </a:solidFill>
            </a:endParaRPr>
          </a:p>
          <a:p>
            <a:pPr marL="285750" indent="-285750">
              <a:buFont typeface="Arial" panose="020B0604020202020204" pitchFamily="34" charset="0"/>
              <a:buChar char="•"/>
            </a:pPr>
            <a:r>
              <a:rPr lang="en-US" sz="1100" dirty="0">
                <a:solidFill>
                  <a:schemeClr val="bg1"/>
                </a:solidFill>
              </a:rPr>
              <a:t>HIGH COST</a:t>
            </a:r>
            <a:endParaRPr lang="ru-RU" sz="1100" dirty="0">
              <a:solidFill>
                <a:schemeClr val="bg1"/>
              </a:solidFill>
            </a:endParaRPr>
          </a:p>
          <a:p>
            <a:pPr marL="285750" indent="-285750">
              <a:buFont typeface="Arial" panose="020B0604020202020204" pitchFamily="34" charset="0"/>
              <a:buChar char="•"/>
            </a:pPr>
            <a:r>
              <a:rPr lang="en-US" sz="1100" dirty="0">
                <a:solidFill>
                  <a:schemeClr val="bg1"/>
                </a:solidFill>
              </a:rPr>
              <a:t>THE NEED TO REPAIR THE HOUSE AFTER OPERATION FOR 3-4 YEARS</a:t>
            </a:r>
            <a:endParaRPr lang="ru-RU" sz="1100" dirty="0">
              <a:solidFill>
                <a:schemeClr val="bg1"/>
              </a:solidFill>
            </a:endParaRPr>
          </a:p>
          <a:p>
            <a:pPr marL="285750" indent="-285750">
              <a:buFont typeface="Arial" panose="020B0604020202020204" pitchFamily="34" charset="0"/>
              <a:buChar char="•"/>
            </a:pPr>
            <a:r>
              <a:rPr lang="en-US" sz="1100" dirty="0">
                <a:solidFill>
                  <a:schemeClr val="bg1"/>
                </a:solidFill>
              </a:rPr>
              <a:t>HIGH MAINTENANCE COST</a:t>
            </a:r>
            <a:endParaRPr lang="ru-RU" sz="1100" dirty="0">
              <a:solidFill>
                <a:schemeClr val="bg1"/>
              </a:solidFill>
            </a:endParaRPr>
          </a:p>
          <a:p>
            <a:r>
              <a:rPr lang="en-US" sz="1100" b="1" dirty="0">
                <a:solidFill>
                  <a:schemeClr val="accent2">
                    <a:lumMod val="50000"/>
                    <a:lumOff val="50000"/>
                  </a:schemeClr>
                </a:solidFill>
              </a:rPr>
              <a:t>YOU CAN SOLVE THESE PROBLEMS TOGETHER, JUST READ AND REALIZE WHAT IS WRITTEN BELOW.</a:t>
            </a:r>
            <a:endParaRPr lang="ru-RU" sz="1100" b="1" dirty="0">
              <a:solidFill>
                <a:schemeClr val="accent2">
                  <a:lumMod val="50000"/>
                  <a:lumOff val="50000"/>
                </a:schemeClr>
              </a:solidFill>
            </a:endParaRPr>
          </a:p>
        </p:txBody>
      </p:sp>
    </p:spTree>
    <p:extLst>
      <p:ext uri="{BB962C8B-B14F-4D97-AF65-F5344CB8AC3E}">
        <p14:creationId xmlns:p14="http://schemas.microsoft.com/office/powerpoint/2010/main" val="322507985"/>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4" decel="5000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8C89D229-9B18-C435-20EC-EF9E52D2C092}"/>
              </a:ext>
            </a:extLst>
          </p:cNvPr>
          <p:cNvGrpSpPr/>
          <p:nvPr/>
        </p:nvGrpSpPr>
        <p:grpSpPr>
          <a:xfrm>
            <a:off x="1" y="0"/>
            <a:ext cx="12191999" cy="4442482"/>
            <a:chOff x="1" y="0"/>
            <a:chExt cx="12191999" cy="4442482"/>
          </a:xfrm>
        </p:grpSpPr>
        <p:sp>
          <p:nvSpPr>
            <p:cNvPr id="16" name="Freeform: Shape 4">
              <a:extLst>
                <a:ext uri="{FF2B5EF4-FFF2-40B4-BE49-F238E27FC236}">
                  <a16:creationId xmlns:a16="http://schemas.microsoft.com/office/drawing/2014/main" id="{A349CE10-86EC-3A1E-9B9B-A03882B676AF}"/>
                </a:ext>
              </a:extLst>
            </p:cNvPr>
            <p:cNvSpPr/>
            <p:nvPr/>
          </p:nvSpPr>
          <p:spPr>
            <a:xfrm rot="16200000" flipH="1">
              <a:off x="17267" y="-17265"/>
              <a:ext cx="4442481" cy="4477013"/>
            </a:xfrm>
            <a:custGeom>
              <a:avLst/>
              <a:gdLst>
                <a:gd name="connsiteX0" fmla="*/ 0 w 367664"/>
                <a:gd name="connsiteY0" fmla="*/ 370523 h 370522"/>
                <a:gd name="connsiteX1" fmla="*/ 367665 w 367664"/>
                <a:gd name="connsiteY1" fmla="*/ 0 h 370522"/>
                <a:gd name="connsiteX2" fmla="*/ 230505 w 367664"/>
                <a:gd name="connsiteY2" fmla="*/ 0 h 370522"/>
                <a:gd name="connsiteX3" fmla="*/ 0 w 367664"/>
                <a:gd name="connsiteY3" fmla="*/ 233363 h 370522"/>
                <a:gd name="connsiteX4" fmla="*/ 0 w 367664"/>
                <a:gd name="connsiteY4" fmla="*/ 370523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370522">
                  <a:moveTo>
                    <a:pt x="0" y="370523"/>
                  </a:moveTo>
                  <a:cubicBezTo>
                    <a:pt x="195263" y="350520"/>
                    <a:pt x="349567" y="195263"/>
                    <a:pt x="367665" y="0"/>
                  </a:cubicBezTo>
                  <a:lnTo>
                    <a:pt x="230505" y="0"/>
                  </a:lnTo>
                  <a:cubicBezTo>
                    <a:pt x="213360" y="120015"/>
                    <a:pt x="120015" y="215265"/>
                    <a:pt x="0" y="233363"/>
                  </a:cubicBezTo>
                  <a:lnTo>
                    <a:pt x="0" y="370523"/>
                  </a:lnTo>
                  <a:close/>
                </a:path>
              </a:pathLst>
            </a:custGeom>
            <a:gradFill>
              <a:gsLst>
                <a:gs pos="0">
                  <a:schemeClr val="tx1">
                    <a:alpha val="0"/>
                  </a:schemeClr>
                </a:gs>
                <a:gs pos="100000">
                  <a:schemeClr val="tx1">
                    <a:lumMod val="90000"/>
                    <a:lumOff val="10000"/>
                    <a:alpha val="10000"/>
                  </a:schemeClr>
                </a:gs>
              </a:gsLst>
              <a:lin ang="10800000" scaled="1"/>
            </a:gradFill>
            <a:ln w="9525" cap="flat">
              <a:noFill/>
              <a:prstDash val="solid"/>
              <a:miter/>
            </a:ln>
          </p:spPr>
          <p:txBody>
            <a:bodyPr rtlCol="0" anchor="ctr"/>
            <a:lstStyle/>
            <a:p>
              <a:endParaRPr lang="en-US"/>
            </a:p>
          </p:txBody>
        </p:sp>
        <p:sp>
          <p:nvSpPr>
            <p:cNvPr id="19" name="Freeform: Shape 6">
              <a:extLst>
                <a:ext uri="{FF2B5EF4-FFF2-40B4-BE49-F238E27FC236}">
                  <a16:creationId xmlns:a16="http://schemas.microsoft.com/office/drawing/2014/main" id="{986E2AF3-AD05-D886-7AD5-947E2B81D2F9}"/>
                </a:ext>
              </a:extLst>
            </p:cNvPr>
            <p:cNvSpPr/>
            <p:nvPr/>
          </p:nvSpPr>
          <p:spPr>
            <a:xfrm flipH="1">
              <a:off x="10213211" y="0"/>
              <a:ext cx="1978789" cy="1994170"/>
            </a:xfrm>
            <a:custGeom>
              <a:avLst/>
              <a:gdLst>
                <a:gd name="connsiteX0" fmla="*/ 0 w 367664"/>
                <a:gd name="connsiteY0" fmla="*/ 370523 h 370522"/>
                <a:gd name="connsiteX1" fmla="*/ 367665 w 367664"/>
                <a:gd name="connsiteY1" fmla="*/ 0 h 370522"/>
                <a:gd name="connsiteX2" fmla="*/ 230505 w 367664"/>
                <a:gd name="connsiteY2" fmla="*/ 0 h 370522"/>
                <a:gd name="connsiteX3" fmla="*/ 0 w 367664"/>
                <a:gd name="connsiteY3" fmla="*/ 233363 h 370522"/>
                <a:gd name="connsiteX4" fmla="*/ 0 w 367664"/>
                <a:gd name="connsiteY4" fmla="*/ 370523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370522">
                  <a:moveTo>
                    <a:pt x="0" y="370523"/>
                  </a:moveTo>
                  <a:cubicBezTo>
                    <a:pt x="195263" y="350520"/>
                    <a:pt x="349567" y="195263"/>
                    <a:pt x="367665" y="0"/>
                  </a:cubicBezTo>
                  <a:lnTo>
                    <a:pt x="230505" y="0"/>
                  </a:lnTo>
                  <a:cubicBezTo>
                    <a:pt x="213360" y="120015"/>
                    <a:pt x="120015" y="215265"/>
                    <a:pt x="0" y="233363"/>
                  </a:cubicBezTo>
                  <a:lnTo>
                    <a:pt x="0" y="370523"/>
                  </a:lnTo>
                  <a:close/>
                </a:path>
              </a:pathLst>
            </a:custGeom>
            <a:gradFill>
              <a:gsLst>
                <a:gs pos="0">
                  <a:schemeClr val="tx1">
                    <a:alpha val="0"/>
                  </a:schemeClr>
                </a:gs>
                <a:gs pos="100000">
                  <a:schemeClr val="tx1">
                    <a:lumMod val="90000"/>
                    <a:lumOff val="10000"/>
                    <a:alpha val="10000"/>
                  </a:schemeClr>
                </a:gs>
              </a:gsLst>
              <a:lin ang="10800000" scaled="1"/>
            </a:gradFill>
            <a:ln w="9525" cap="flat">
              <a:noFill/>
              <a:prstDash val="solid"/>
              <a:miter/>
            </a:ln>
          </p:spPr>
          <p:txBody>
            <a:bodyPr rtlCol="0" anchor="ctr"/>
            <a:lstStyle/>
            <a:p>
              <a:endParaRPr lang="en-US"/>
            </a:p>
          </p:txBody>
        </p:sp>
      </p:grpSp>
      <p:sp>
        <p:nvSpPr>
          <p:cNvPr id="5" name="Рисунок 11">
            <a:extLst>
              <a:ext uri="{FF2B5EF4-FFF2-40B4-BE49-F238E27FC236}">
                <a16:creationId xmlns:a16="http://schemas.microsoft.com/office/drawing/2014/main" id="{ECBBDF61-A864-AFDB-09E9-BEBDFCAF2935}"/>
              </a:ext>
            </a:extLst>
          </p:cNvPr>
          <p:cNvSpPr/>
          <p:nvPr/>
        </p:nvSpPr>
        <p:spPr>
          <a:xfrm>
            <a:off x="633848" y="1578375"/>
            <a:ext cx="4405806" cy="4488163"/>
          </a:xfrm>
          <a:custGeom>
            <a:avLst/>
            <a:gdLst>
              <a:gd name="connsiteX0" fmla="*/ 973034 w 1290701"/>
              <a:gd name="connsiteY0" fmla="*/ 205774 h 1314828"/>
              <a:gd name="connsiteX1" fmla="*/ 1108289 w 1290701"/>
              <a:gd name="connsiteY1" fmla="*/ 557247 h 1314828"/>
              <a:gd name="connsiteX2" fmla="*/ 1289264 w 1290701"/>
              <a:gd name="connsiteY2" fmla="*/ 1015399 h 1314828"/>
              <a:gd name="connsiteX3" fmla="*/ 939697 w 1290701"/>
              <a:gd name="connsiteY3" fmla="*/ 1300197 h 1314828"/>
              <a:gd name="connsiteX4" fmla="*/ 423442 w 1290701"/>
              <a:gd name="connsiteY4" fmla="*/ 1245904 h 1314828"/>
              <a:gd name="connsiteX5" fmla="*/ 23392 w 1290701"/>
              <a:gd name="connsiteY5" fmla="*/ 985872 h 1314828"/>
              <a:gd name="connsiteX6" fmla="*/ 58634 w 1290701"/>
              <a:gd name="connsiteY6" fmla="*/ 493429 h 1314828"/>
              <a:gd name="connsiteX7" fmla="*/ 191984 w 1290701"/>
              <a:gd name="connsiteY7" fmla="*/ 42897 h 1314828"/>
              <a:gd name="connsiteX8" fmla="*/ 632039 w 1290701"/>
              <a:gd name="connsiteY8" fmla="*/ 45754 h 1314828"/>
              <a:gd name="connsiteX9" fmla="*/ 973034 w 1290701"/>
              <a:gd name="connsiteY9" fmla="*/ 205774 h 13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701" h="1314828">
                <a:moveTo>
                  <a:pt x="973034" y="205774"/>
                </a:moveTo>
                <a:cubicBezTo>
                  <a:pt x="1036852" y="286737"/>
                  <a:pt x="1040662" y="410562"/>
                  <a:pt x="1108289" y="557247"/>
                </a:cubicBezTo>
                <a:cubicBezTo>
                  <a:pt x="1175917" y="704884"/>
                  <a:pt x="1306409" y="875382"/>
                  <a:pt x="1289264" y="1015399"/>
                </a:cubicBezTo>
                <a:cubicBezTo>
                  <a:pt x="1273072" y="1155417"/>
                  <a:pt x="1109242" y="1264002"/>
                  <a:pt x="939697" y="1300197"/>
                </a:cubicBezTo>
                <a:cubicBezTo>
                  <a:pt x="771104" y="1336392"/>
                  <a:pt x="596797" y="1301149"/>
                  <a:pt x="423442" y="1245904"/>
                </a:cubicBezTo>
                <a:cubicBezTo>
                  <a:pt x="251039" y="1189707"/>
                  <a:pt x="79589" y="1113507"/>
                  <a:pt x="23392" y="985872"/>
                </a:cubicBezTo>
                <a:cubicBezTo>
                  <a:pt x="-32806" y="858237"/>
                  <a:pt x="26249" y="678214"/>
                  <a:pt x="58634" y="493429"/>
                </a:cubicBezTo>
                <a:cubicBezTo>
                  <a:pt x="90067" y="308644"/>
                  <a:pt x="94829" y="118144"/>
                  <a:pt x="191984" y="42897"/>
                </a:cubicBezTo>
                <a:cubicBezTo>
                  <a:pt x="288187" y="-32351"/>
                  <a:pt x="475829" y="6702"/>
                  <a:pt x="632039" y="45754"/>
                </a:cubicBezTo>
                <a:cubicBezTo>
                  <a:pt x="787297" y="84807"/>
                  <a:pt x="909217" y="123859"/>
                  <a:pt x="973034" y="205774"/>
                </a:cubicBezTo>
                <a:close/>
              </a:path>
            </a:pathLst>
          </a:custGeom>
          <a:gradFill>
            <a:gsLst>
              <a:gs pos="99000">
                <a:schemeClr val="tx1">
                  <a:lumMod val="75000"/>
                  <a:lumOff val="25000"/>
                </a:schemeClr>
              </a:gs>
              <a:gs pos="0">
                <a:schemeClr val="accent1"/>
              </a:gs>
            </a:gsLst>
            <a:lin ang="2700000" scaled="1"/>
          </a:gra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a:p>
        </p:txBody>
      </p:sp>
      <p:sp>
        <p:nvSpPr>
          <p:cNvPr id="20" name="Text">
            <a:extLst>
              <a:ext uri="{FF2B5EF4-FFF2-40B4-BE49-F238E27FC236}">
                <a16:creationId xmlns:a16="http://schemas.microsoft.com/office/drawing/2014/main" id="{6FA01E45-7BF6-753E-DCD9-C793B1806010}"/>
              </a:ext>
            </a:extLst>
          </p:cNvPr>
          <p:cNvSpPr txBox="1"/>
          <p:nvPr/>
        </p:nvSpPr>
        <p:spPr>
          <a:xfrm>
            <a:off x="5876911" y="1025011"/>
            <a:ext cx="5799152" cy="4832092"/>
          </a:xfrm>
          <a:prstGeom prst="rect">
            <a:avLst/>
          </a:prstGeom>
          <a:noFill/>
        </p:spPr>
        <p:txBody>
          <a:bodyPr wrap="square" rtlCol="0">
            <a:spAutoFit/>
          </a:bodyPr>
          <a:lstStyle/>
          <a:p>
            <a:r>
              <a:rPr lang="en-US" sz="1400" b="1" dirty="0">
                <a:latin typeface="Montserrat" pitchFamily="2" charset="0"/>
              </a:rPr>
              <a:t>MODULEONE homes are new trend. Our homes can give the average person their high quality dream home for fraction of the price.</a:t>
            </a:r>
          </a:p>
          <a:p>
            <a:endParaRPr lang="en-US" sz="1400" b="1" dirty="0">
              <a:latin typeface="Montserrat" pitchFamily="2" charset="0"/>
            </a:endParaRPr>
          </a:p>
          <a:p>
            <a:r>
              <a:rPr lang="en-US" sz="1400" b="1" dirty="0">
                <a:latin typeface="Montserrat" pitchFamily="2" charset="0"/>
              </a:rPr>
              <a:t>Prefabricated homes are easy to relocate and can be used for variety of different</a:t>
            </a:r>
          </a:p>
          <a:p>
            <a:r>
              <a:rPr lang="en-US" sz="1400" b="1" dirty="0">
                <a:latin typeface="Montserrat" pitchFamily="2" charset="0"/>
              </a:rPr>
              <a:t>purpose. </a:t>
            </a:r>
          </a:p>
          <a:p>
            <a:endParaRPr lang="en-US" sz="1400" b="1" dirty="0">
              <a:latin typeface="Montserrat" pitchFamily="2" charset="0"/>
            </a:endParaRPr>
          </a:p>
          <a:p>
            <a:r>
              <a:rPr lang="en-US" sz="1400" b="1" dirty="0">
                <a:latin typeface="Montserrat" pitchFamily="2" charset="0"/>
              </a:rPr>
              <a:t>Modular construction</a:t>
            </a:r>
          </a:p>
          <a:p>
            <a:r>
              <a:rPr lang="en-US" sz="1400" b="1" dirty="0">
                <a:latin typeface="Montserrat" pitchFamily="2" charset="0"/>
              </a:rPr>
              <a:t>provides solutions for many problems encountered</a:t>
            </a:r>
          </a:p>
          <a:p>
            <a:r>
              <a:rPr lang="en-US" sz="1400" b="1" dirty="0">
                <a:latin typeface="Montserrat" pitchFamily="2" charset="0"/>
              </a:rPr>
              <a:t>on site.</a:t>
            </a:r>
          </a:p>
          <a:p>
            <a:endParaRPr lang="en-US" sz="1400" b="1" dirty="0">
              <a:latin typeface="Montserrat" pitchFamily="2" charset="0"/>
            </a:endParaRPr>
          </a:p>
          <a:p>
            <a:r>
              <a:rPr lang="en-US" sz="1400" b="1" dirty="0">
                <a:latin typeface="Montserrat" pitchFamily="2" charset="0"/>
              </a:rPr>
              <a:t>With approximately 80-90% of the</a:t>
            </a:r>
          </a:p>
          <a:p>
            <a:r>
              <a:rPr lang="en-US" sz="1400" b="1" dirty="0">
                <a:latin typeface="Montserrat" pitchFamily="2" charset="0"/>
              </a:rPr>
              <a:t>structure completed in the factory, there</a:t>
            </a:r>
          </a:p>
          <a:p>
            <a:r>
              <a:rPr lang="en-US" sz="1400" b="1" dirty="0">
                <a:latin typeface="Montserrat" pitchFamily="2" charset="0"/>
              </a:rPr>
              <a:t>are fewer delays from inspections and</a:t>
            </a:r>
          </a:p>
          <a:p>
            <a:r>
              <a:rPr lang="en-US" sz="1400" b="1" dirty="0">
                <a:latin typeface="Montserrat" pitchFamily="2" charset="0"/>
              </a:rPr>
              <a:t>bad weather at the building site.</a:t>
            </a:r>
          </a:p>
          <a:p>
            <a:endParaRPr lang="en-US" sz="1400" b="1" dirty="0">
              <a:latin typeface="Montserrat" pitchFamily="2" charset="0"/>
            </a:endParaRPr>
          </a:p>
          <a:p>
            <a:r>
              <a:rPr lang="en-US" sz="1400" b="1" dirty="0">
                <a:latin typeface="Montserrat" pitchFamily="2" charset="0"/>
              </a:rPr>
              <a:t>The chance of material theft and vandalism</a:t>
            </a:r>
          </a:p>
          <a:p>
            <a:r>
              <a:rPr lang="en-US" sz="1400" b="1" dirty="0">
                <a:latin typeface="Montserrat" pitchFamily="2" charset="0"/>
              </a:rPr>
              <a:t>is minimized, fewer subcontractors</a:t>
            </a:r>
          </a:p>
          <a:p>
            <a:r>
              <a:rPr lang="en-US" sz="1400" b="1" dirty="0">
                <a:latin typeface="Montserrat" pitchFamily="2" charset="0"/>
              </a:rPr>
              <a:t>are needed to complete the project,</a:t>
            </a:r>
          </a:p>
          <a:p>
            <a:r>
              <a:rPr lang="en-US" sz="1400" b="1" dirty="0">
                <a:latin typeface="Montserrat" pitchFamily="2" charset="0"/>
              </a:rPr>
              <a:t>and stress upon the surrounding</a:t>
            </a:r>
          </a:p>
          <a:p>
            <a:r>
              <a:rPr lang="en-US" sz="1400" b="1" dirty="0">
                <a:latin typeface="Montserrat" pitchFamily="2" charset="0"/>
              </a:rPr>
              <a:t>community is significantly reduced.</a:t>
            </a:r>
            <a:endParaRPr lang="en-ID" sz="1400" b="1" dirty="0">
              <a:latin typeface="Montserrat" pitchFamily="2" charset="0"/>
            </a:endParaRPr>
          </a:p>
        </p:txBody>
      </p:sp>
      <p:pic>
        <p:nvPicPr>
          <p:cNvPr id="7" name="Photo">
            <a:extLst>
              <a:ext uri="{FF2B5EF4-FFF2-40B4-BE49-F238E27FC236}">
                <a16:creationId xmlns:a16="http://schemas.microsoft.com/office/drawing/2014/main" id="{56136843-2105-8640-45CD-100843B8B8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389" y="1947871"/>
            <a:ext cx="4209337" cy="4209337"/>
          </a:xfrm>
          <a:custGeom>
            <a:avLst/>
            <a:gdLst>
              <a:gd name="connsiteX0" fmla="*/ 999177 w 2872881"/>
              <a:gd name="connsiteY0" fmla="*/ 453 h 3008052"/>
              <a:gd name="connsiteX1" fmla="*/ 1626444 w 2872881"/>
              <a:gd name="connsiteY1" fmla="*/ 19247 h 3008052"/>
              <a:gd name="connsiteX2" fmla="*/ 2699594 w 2872881"/>
              <a:gd name="connsiteY2" fmla="*/ 159559 h 3008052"/>
              <a:gd name="connsiteX3" fmla="*/ 2852342 w 2872881"/>
              <a:gd name="connsiteY3" fmla="*/ 1161653 h 3008052"/>
              <a:gd name="connsiteX4" fmla="*/ 2611720 w 2872881"/>
              <a:gd name="connsiteY4" fmla="*/ 1995273 h 3008052"/>
              <a:gd name="connsiteX5" fmla="*/ 1861118 w 2872881"/>
              <a:gd name="connsiteY5" fmla="*/ 2430150 h 3008052"/>
              <a:gd name="connsiteX6" fmla="*/ 884382 w 2872881"/>
              <a:gd name="connsiteY6" fmla="*/ 3007637 h 3008052"/>
              <a:gd name="connsiteX7" fmla="*/ 110008 w 2872881"/>
              <a:gd name="connsiteY7" fmla="*/ 2315487 h 3008052"/>
              <a:gd name="connsiteX8" fmla="*/ 46694 w 2872881"/>
              <a:gd name="connsiteY8" fmla="*/ 1121437 h 3008052"/>
              <a:gd name="connsiteX9" fmla="*/ 493457 w 2872881"/>
              <a:gd name="connsiteY9" fmla="*/ 117282 h 3008052"/>
              <a:gd name="connsiteX10" fmla="*/ 999177 w 2872881"/>
              <a:gd name="connsiteY10" fmla="*/ 453 h 30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2881" h="3008052">
                <a:moveTo>
                  <a:pt x="999177" y="453"/>
                </a:moveTo>
                <a:cubicBezTo>
                  <a:pt x="1194662" y="-3152"/>
                  <a:pt x="1410405" y="15846"/>
                  <a:pt x="1626444" y="19247"/>
                </a:cubicBezTo>
                <a:cubicBezTo>
                  <a:pt x="2058177" y="23882"/>
                  <a:pt x="2493260" y="-34223"/>
                  <a:pt x="2699594" y="159559"/>
                </a:cubicBezTo>
                <a:cubicBezTo>
                  <a:pt x="2905586" y="351176"/>
                  <a:pt x="2884650" y="792166"/>
                  <a:pt x="2852342" y="1161653"/>
                </a:cubicBezTo>
                <a:cubicBezTo>
                  <a:pt x="2819687" y="1528974"/>
                  <a:pt x="2774970" y="1820456"/>
                  <a:pt x="2611720" y="1995273"/>
                </a:cubicBezTo>
                <a:cubicBezTo>
                  <a:pt x="2450636" y="2169749"/>
                  <a:pt x="2170331" y="2223226"/>
                  <a:pt x="1861118" y="2430150"/>
                </a:cubicBezTo>
                <a:cubicBezTo>
                  <a:pt x="1549739" y="2637420"/>
                  <a:pt x="1209104" y="2995970"/>
                  <a:pt x="884382" y="3007637"/>
                </a:cubicBezTo>
                <a:cubicBezTo>
                  <a:pt x="560003" y="3021473"/>
                  <a:pt x="253701" y="2688079"/>
                  <a:pt x="110008" y="2315487"/>
                </a:cubicBezTo>
                <a:cubicBezTo>
                  <a:pt x="-33341" y="1945062"/>
                  <a:pt x="-16246" y="1535786"/>
                  <a:pt x="46694" y="1121437"/>
                </a:cubicBezTo>
                <a:cubicBezTo>
                  <a:pt x="112144" y="708909"/>
                  <a:pt x="223443" y="291311"/>
                  <a:pt x="493457" y="117282"/>
                </a:cubicBezTo>
                <a:cubicBezTo>
                  <a:pt x="628464" y="30267"/>
                  <a:pt x="803691" y="4058"/>
                  <a:pt x="999177" y="453"/>
                </a:cubicBezTo>
                <a:close/>
              </a:path>
            </a:pathLst>
          </a:custGeom>
        </p:spPr>
      </p:pic>
      <p:sp>
        <p:nvSpPr>
          <p:cNvPr id="9" name="Title">
            <a:extLst>
              <a:ext uri="{FF2B5EF4-FFF2-40B4-BE49-F238E27FC236}">
                <a16:creationId xmlns:a16="http://schemas.microsoft.com/office/drawing/2014/main" id="{417354C0-8CEA-9B66-5242-8E1A80CA3800}"/>
              </a:ext>
            </a:extLst>
          </p:cNvPr>
          <p:cNvSpPr txBox="1"/>
          <p:nvPr/>
        </p:nvSpPr>
        <p:spPr>
          <a:xfrm>
            <a:off x="478943" y="522234"/>
            <a:ext cx="11197120" cy="707886"/>
          </a:xfrm>
          <a:prstGeom prst="rect">
            <a:avLst/>
          </a:prstGeom>
          <a:noFill/>
        </p:spPr>
        <p:txBody>
          <a:bodyPr wrap="square" rtlCol="0">
            <a:spAutoFit/>
          </a:bodyPr>
          <a:lstStyle/>
          <a:p>
            <a:r>
              <a:rPr lang="en-GB" sz="4000" b="1" dirty="0">
                <a:latin typeface="Montserrat" pitchFamily="2" charset="0"/>
              </a:rPr>
              <a:t>SOLUTION</a:t>
            </a:r>
            <a:endParaRPr lang="en-ID" sz="4000" b="1" dirty="0">
              <a:latin typeface="Montserrat" pitchFamily="2" charset="0"/>
            </a:endParaRPr>
          </a:p>
        </p:txBody>
      </p:sp>
    </p:spTree>
    <p:extLst>
      <p:ext uri="{BB962C8B-B14F-4D97-AF65-F5344CB8AC3E}">
        <p14:creationId xmlns:p14="http://schemas.microsoft.com/office/powerpoint/2010/main" val="3075274512"/>
      </p:ext>
    </p:extLst>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Freeform: Shape 226">
            <a:extLst>
              <a:ext uri="{FF2B5EF4-FFF2-40B4-BE49-F238E27FC236}">
                <a16:creationId xmlns:a16="http://schemas.microsoft.com/office/drawing/2014/main" id="{18FE3B48-BC27-6C6F-028F-CA370F7B8C77}"/>
              </a:ext>
            </a:extLst>
          </p:cNvPr>
          <p:cNvSpPr>
            <a:spLocks/>
          </p:cNvSpPr>
          <p:nvPr/>
        </p:nvSpPr>
        <p:spPr bwMode="auto">
          <a:xfrm rot="19604641" flipH="1" flipV="1">
            <a:off x="-1690926" y="769557"/>
            <a:ext cx="11861206" cy="4758240"/>
          </a:xfrm>
          <a:custGeom>
            <a:avLst/>
            <a:gdLst>
              <a:gd name="connsiteX0" fmla="*/ 3306603 w 10380495"/>
              <a:gd name="connsiteY0" fmla="*/ 41514 h 4164238"/>
              <a:gd name="connsiteX1" fmla="*/ 3285846 w 10380495"/>
              <a:gd name="connsiteY1" fmla="*/ 20757 h 4164238"/>
              <a:gd name="connsiteX2" fmla="*/ 3306603 w 10380495"/>
              <a:gd name="connsiteY2" fmla="*/ 0 h 4164238"/>
              <a:gd name="connsiteX3" fmla="*/ 3327360 w 10380495"/>
              <a:gd name="connsiteY3" fmla="*/ 20757 h 4164238"/>
              <a:gd name="connsiteX4" fmla="*/ 3306603 w 10380495"/>
              <a:gd name="connsiteY4" fmla="*/ 41514 h 4164238"/>
              <a:gd name="connsiteX5" fmla="*/ 4500128 w 10380495"/>
              <a:gd name="connsiteY5" fmla="*/ 145299 h 4164238"/>
              <a:gd name="connsiteX6" fmla="*/ 4489749 w 10380495"/>
              <a:gd name="connsiteY6" fmla="*/ 134920 h 4164238"/>
              <a:gd name="connsiteX7" fmla="*/ 4500128 w 10380495"/>
              <a:gd name="connsiteY7" fmla="*/ 124541 h 4164238"/>
              <a:gd name="connsiteX8" fmla="*/ 4510507 w 10380495"/>
              <a:gd name="connsiteY8" fmla="*/ 134920 h 4164238"/>
              <a:gd name="connsiteX9" fmla="*/ 4500128 w 10380495"/>
              <a:gd name="connsiteY9" fmla="*/ 145299 h 4164238"/>
              <a:gd name="connsiteX10" fmla="*/ 4915265 w 10380495"/>
              <a:gd name="connsiteY10" fmla="*/ 518923 h 4164238"/>
              <a:gd name="connsiteX11" fmla="*/ 4904886 w 10380495"/>
              <a:gd name="connsiteY11" fmla="*/ 503355 h 4164238"/>
              <a:gd name="connsiteX12" fmla="*/ 4915265 w 10380495"/>
              <a:gd name="connsiteY12" fmla="*/ 487787 h 4164238"/>
              <a:gd name="connsiteX13" fmla="*/ 4925644 w 10380495"/>
              <a:gd name="connsiteY13" fmla="*/ 503355 h 4164238"/>
              <a:gd name="connsiteX14" fmla="*/ 4915265 w 10380495"/>
              <a:gd name="connsiteY14" fmla="*/ 518923 h 4164238"/>
              <a:gd name="connsiteX15" fmla="*/ 3363686 w 10380495"/>
              <a:gd name="connsiteY15" fmla="*/ 736872 h 4164238"/>
              <a:gd name="connsiteX16" fmla="*/ 3337739 w 10380495"/>
              <a:gd name="connsiteY16" fmla="*/ 710925 h 4164238"/>
              <a:gd name="connsiteX17" fmla="*/ 3363686 w 10380495"/>
              <a:gd name="connsiteY17" fmla="*/ 684978 h 4164238"/>
              <a:gd name="connsiteX18" fmla="*/ 3389633 w 10380495"/>
              <a:gd name="connsiteY18" fmla="*/ 710925 h 4164238"/>
              <a:gd name="connsiteX19" fmla="*/ 3363686 w 10380495"/>
              <a:gd name="connsiteY19" fmla="*/ 736872 h 4164238"/>
              <a:gd name="connsiteX20" fmla="*/ 4048663 w 10380495"/>
              <a:gd name="connsiteY20" fmla="*/ 747251 h 4164238"/>
              <a:gd name="connsiteX21" fmla="*/ 4043473 w 10380495"/>
              <a:gd name="connsiteY21" fmla="*/ 742061 h 4164238"/>
              <a:gd name="connsiteX22" fmla="*/ 4048663 w 10380495"/>
              <a:gd name="connsiteY22" fmla="*/ 736871 h 4164238"/>
              <a:gd name="connsiteX23" fmla="*/ 4053853 w 10380495"/>
              <a:gd name="connsiteY23" fmla="*/ 742061 h 4164238"/>
              <a:gd name="connsiteX24" fmla="*/ 4048663 w 10380495"/>
              <a:gd name="connsiteY24" fmla="*/ 747251 h 4164238"/>
              <a:gd name="connsiteX25" fmla="*/ 4240665 w 10380495"/>
              <a:gd name="connsiteY25" fmla="*/ 768006 h 4164238"/>
              <a:gd name="connsiteX26" fmla="*/ 4209529 w 10380495"/>
              <a:gd name="connsiteY26" fmla="*/ 736870 h 4164238"/>
              <a:gd name="connsiteX27" fmla="*/ 4240665 w 10380495"/>
              <a:gd name="connsiteY27" fmla="*/ 705734 h 4164238"/>
              <a:gd name="connsiteX28" fmla="*/ 4271801 w 10380495"/>
              <a:gd name="connsiteY28" fmla="*/ 736870 h 4164238"/>
              <a:gd name="connsiteX29" fmla="*/ 4240665 w 10380495"/>
              <a:gd name="connsiteY29" fmla="*/ 768006 h 4164238"/>
              <a:gd name="connsiteX30" fmla="*/ 4728453 w 10380495"/>
              <a:gd name="connsiteY30" fmla="*/ 944441 h 4164238"/>
              <a:gd name="connsiteX31" fmla="*/ 4707696 w 10380495"/>
              <a:gd name="connsiteY31" fmla="*/ 923684 h 4164238"/>
              <a:gd name="connsiteX32" fmla="*/ 4728453 w 10380495"/>
              <a:gd name="connsiteY32" fmla="*/ 902927 h 4164238"/>
              <a:gd name="connsiteX33" fmla="*/ 4749210 w 10380495"/>
              <a:gd name="connsiteY33" fmla="*/ 923684 h 4164238"/>
              <a:gd name="connsiteX34" fmla="*/ 4728453 w 10380495"/>
              <a:gd name="connsiteY34" fmla="*/ 944441 h 4164238"/>
              <a:gd name="connsiteX35" fmla="*/ 6601767 w 10380495"/>
              <a:gd name="connsiteY35" fmla="*/ 1224659 h 4164238"/>
              <a:gd name="connsiteX36" fmla="*/ 6570631 w 10380495"/>
              <a:gd name="connsiteY36" fmla="*/ 1193523 h 4164238"/>
              <a:gd name="connsiteX37" fmla="*/ 6601767 w 10380495"/>
              <a:gd name="connsiteY37" fmla="*/ 1162387 h 4164238"/>
              <a:gd name="connsiteX38" fmla="*/ 6632903 w 10380495"/>
              <a:gd name="connsiteY38" fmla="*/ 1193523 h 4164238"/>
              <a:gd name="connsiteX39" fmla="*/ 6601767 w 10380495"/>
              <a:gd name="connsiteY39" fmla="*/ 1224659 h 4164238"/>
              <a:gd name="connsiteX40" fmla="*/ 5112456 w 10380495"/>
              <a:gd name="connsiteY40" fmla="*/ 1297308 h 4164238"/>
              <a:gd name="connsiteX41" fmla="*/ 5070942 w 10380495"/>
              <a:gd name="connsiteY41" fmla="*/ 1255794 h 4164238"/>
              <a:gd name="connsiteX42" fmla="*/ 5112456 w 10380495"/>
              <a:gd name="connsiteY42" fmla="*/ 1214280 h 4164238"/>
              <a:gd name="connsiteX43" fmla="*/ 5153970 w 10380495"/>
              <a:gd name="connsiteY43" fmla="*/ 1255794 h 4164238"/>
              <a:gd name="connsiteX44" fmla="*/ 5112456 w 10380495"/>
              <a:gd name="connsiteY44" fmla="*/ 1297308 h 4164238"/>
              <a:gd name="connsiteX45" fmla="*/ 8468666 w 10380495"/>
              <a:gd name="connsiteY45" fmla="*/ 1662379 h 4164238"/>
              <a:gd name="connsiteX46" fmla="*/ 8463475 w 10380495"/>
              <a:gd name="connsiteY46" fmla="*/ 1652000 h 4164238"/>
              <a:gd name="connsiteX47" fmla="*/ 8468666 w 10380495"/>
              <a:gd name="connsiteY47" fmla="*/ 1641621 h 4164238"/>
              <a:gd name="connsiteX48" fmla="*/ 8473856 w 10380495"/>
              <a:gd name="connsiteY48" fmla="*/ 1652000 h 4164238"/>
              <a:gd name="connsiteX49" fmla="*/ 8468666 w 10380495"/>
              <a:gd name="connsiteY49" fmla="*/ 1662379 h 4164238"/>
              <a:gd name="connsiteX50" fmla="*/ 1435226 w 10380495"/>
              <a:gd name="connsiteY50" fmla="*/ 1696315 h 4164238"/>
              <a:gd name="connsiteX51" fmla="*/ 1430036 w 10380495"/>
              <a:gd name="connsiteY51" fmla="*/ 1685936 h 4164238"/>
              <a:gd name="connsiteX52" fmla="*/ 1435226 w 10380495"/>
              <a:gd name="connsiteY52" fmla="*/ 1675557 h 4164238"/>
              <a:gd name="connsiteX53" fmla="*/ 1440416 w 10380495"/>
              <a:gd name="connsiteY53" fmla="*/ 1685936 h 4164238"/>
              <a:gd name="connsiteX54" fmla="*/ 1435226 w 10380495"/>
              <a:gd name="connsiteY54" fmla="*/ 1696315 h 4164238"/>
              <a:gd name="connsiteX55" fmla="*/ 5510853 w 10380495"/>
              <a:gd name="connsiteY55" fmla="*/ 1749543 h 4164238"/>
              <a:gd name="connsiteX56" fmla="*/ 5484906 w 10380495"/>
              <a:gd name="connsiteY56" fmla="*/ 1723596 h 4164238"/>
              <a:gd name="connsiteX57" fmla="*/ 5510853 w 10380495"/>
              <a:gd name="connsiteY57" fmla="*/ 1697649 h 4164238"/>
              <a:gd name="connsiteX58" fmla="*/ 5536800 w 10380495"/>
              <a:gd name="connsiteY58" fmla="*/ 1723596 h 4164238"/>
              <a:gd name="connsiteX59" fmla="*/ 5510853 w 10380495"/>
              <a:gd name="connsiteY59" fmla="*/ 1749543 h 4164238"/>
              <a:gd name="connsiteX60" fmla="*/ 4321501 w 10380495"/>
              <a:gd name="connsiteY60" fmla="*/ 1865974 h 4164238"/>
              <a:gd name="connsiteX61" fmla="*/ 4290365 w 10380495"/>
              <a:gd name="connsiteY61" fmla="*/ 1834838 h 4164238"/>
              <a:gd name="connsiteX62" fmla="*/ 4321501 w 10380495"/>
              <a:gd name="connsiteY62" fmla="*/ 1803702 h 4164238"/>
              <a:gd name="connsiteX63" fmla="*/ 4352637 w 10380495"/>
              <a:gd name="connsiteY63" fmla="*/ 1834838 h 4164238"/>
              <a:gd name="connsiteX64" fmla="*/ 4321501 w 10380495"/>
              <a:gd name="connsiteY64" fmla="*/ 1865974 h 4164238"/>
              <a:gd name="connsiteX65" fmla="*/ 5086509 w 10380495"/>
              <a:gd name="connsiteY65" fmla="*/ 1878503 h 4164238"/>
              <a:gd name="connsiteX66" fmla="*/ 5070941 w 10380495"/>
              <a:gd name="connsiteY66" fmla="*/ 1862935 h 4164238"/>
              <a:gd name="connsiteX67" fmla="*/ 5086509 w 10380495"/>
              <a:gd name="connsiteY67" fmla="*/ 1847367 h 4164238"/>
              <a:gd name="connsiteX68" fmla="*/ 5102077 w 10380495"/>
              <a:gd name="connsiteY68" fmla="*/ 1862935 h 4164238"/>
              <a:gd name="connsiteX69" fmla="*/ 5086509 w 10380495"/>
              <a:gd name="connsiteY69" fmla="*/ 1878503 h 4164238"/>
              <a:gd name="connsiteX70" fmla="*/ 7555359 w 10380495"/>
              <a:gd name="connsiteY70" fmla="*/ 1984111 h 4164238"/>
              <a:gd name="connsiteX71" fmla="*/ 7519034 w 10380495"/>
              <a:gd name="connsiteY71" fmla="*/ 1947786 h 4164238"/>
              <a:gd name="connsiteX72" fmla="*/ 7555359 w 10380495"/>
              <a:gd name="connsiteY72" fmla="*/ 1911461 h 4164238"/>
              <a:gd name="connsiteX73" fmla="*/ 7591684 w 10380495"/>
              <a:gd name="connsiteY73" fmla="*/ 1947786 h 4164238"/>
              <a:gd name="connsiteX74" fmla="*/ 7555359 w 10380495"/>
              <a:gd name="connsiteY74" fmla="*/ 1984111 h 4164238"/>
              <a:gd name="connsiteX75" fmla="*/ 521921 w 10380495"/>
              <a:gd name="connsiteY75" fmla="*/ 2018047 h 4164238"/>
              <a:gd name="connsiteX76" fmla="*/ 485596 w 10380495"/>
              <a:gd name="connsiteY76" fmla="*/ 1981722 h 4164238"/>
              <a:gd name="connsiteX77" fmla="*/ 521921 w 10380495"/>
              <a:gd name="connsiteY77" fmla="*/ 1945397 h 4164238"/>
              <a:gd name="connsiteX78" fmla="*/ 558246 w 10380495"/>
              <a:gd name="connsiteY78" fmla="*/ 1981722 h 4164238"/>
              <a:gd name="connsiteX79" fmla="*/ 521921 w 10380495"/>
              <a:gd name="connsiteY79" fmla="*/ 2018047 h 4164238"/>
              <a:gd name="connsiteX80" fmla="*/ 10078346 w 10380495"/>
              <a:gd name="connsiteY80" fmla="*/ 2090165 h 4164238"/>
              <a:gd name="connsiteX81" fmla="*/ 10052399 w 10380495"/>
              <a:gd name="connsiteY81" fmla="*/ 2064218 h 4164238"/>
              <a:gd name="connsiteX82" fmla="*/ 10078346 w 10380495"/>
              <a:gd name="connsiteY82" fmla="*/ 2038271 h 4164238"/>
              <a:gd name="connsiteX83" fmla="*/ 10104293 w 10380495"/>
              <a:gd name="connsiteY83" fmla="*/ 2064218 h 4164238"/>
              <a:gd name="connsiteX84" fmla="*/ 10078346 w 10380495"/>
              <a:gd name="connsiteY84" fmla="*/ 2090165 h 4164238"/>
              <a:gd name="connsiteX85" fmla="*/ 6330753 w 10380495"/>
              <a:gd name="connsiteY85" fmla="*/ 2092032 h 4164238"/>
              <a:gd name="connsiteX86" fmla="*/ 6304806 w 10380495"/>
              <a:gd name="connsiteY86" fmla="*/ 2066085 h 4164238"/>
              <a:gd name="connsiteX87" fmla="*/ 6330753 w 10380495"/>
              <a:gd name="connsiteY87" fmla="*/ 2040138 h 4164238"/>
              <a:gd name="connsiteX88" fmla="*/ 6356700 w 10380495"/>
              <a:gd name="connsiteY88" fmla="*/ 2066085 h 4164238"/>
              <a:gd name="connsiteX89" fmla="*/ 6330753 w 10380495"/>
              <a:gd name="connsiteY89" fmla="*/ 2092032 h 4164238"/>
              <a:gd name="connsiteX90" fmla="*/ 3044907 w 10380495"/>
              <a:gd name="connsiteY90" fmla="*/ 2124101 h 4164238"/>
              <a:gd name="connsiteX91" fmla="*/ 3018960 w 10380495"/>
              <a:gd name="connsiteY91" fmla="*/ 2098154 h 4164238"/>
              <a:gd name="connsiteX92" fmla="*/ 3044907 w 10380495"/>
              <a:gd name="connsiteY92" fmla="*/ 2072207 h 4164238"/>
              <a:gd name="connsiteX93" fmla="*/ 3070854 w 10380495"/>
              <a:gd name="connsiteY93" fmla="*/ 2098154 h 4164238"/>
              <a:gd name="connsiteX94" fmla="*/ 3044907 w 10380495"/>
              <a:gd name="connsiteY94" fmla="*/ 2124101 h 4164238"/>
              <a:gd name="connsiteX95" fmla="*/ 3807767 w 10380495"/>
              <a:gd name="connsiteY95" fmla="*/ 2218842 h 4164238"/>
              <a:gd name="connsiteX96" fmla="*/ 3771442 w 10380495"/>
              <a:gd name="connsiteY96" fmla="*/ 2182517 h 4164238"/>
              <a:gd name="connsiteX97" fmla="*/ 3807767 w 10380495"/>
              <a:gd name="connsiteY97" fmla="*/ 2146192 h 4164238"/>
              <a:gd name="connsiteX98" fmla="*/ 3844092 w 10380495"/>
              <a:gd name="connsiteY98" fmla="*/ 2182517 h 4164238"/>
              <a:gd name="connsiteX99" fmla="*/ 3807767 w 10380495"/>
              <a:gd name="connsiteY99" fmla="*/ 2218842 h 4164238"/>
              <a:gd name="connsiteX100" fmla="*/ 8834101 w 10380495"/>
              <a:gd name="connsiteY100" fmla="*/ 2282936 h 4164238"/>
              <a:gd name="connsiteX101" fmla="*/ 8818533 w 10380495"/>
              <a:gd name="connsiteY101" fmla="*/ 2267368 h 4164238"/>
              <a:gd name="connsiteX102" fmla="*/ 8834101 w 10380495"/>
              <a:gd name="connsiteY102" fmla="*/ 2251800 h 4164238"/>
              <a:gd name="connsiteX103" fmla="*/ 8849669 w 10380495"/>
              <a:gd name="connsiteY103" fmla="*/ 2267368 h 4164238"/>
              <a:gd name="connsiteX104" fmla="*/ 8834101 w 10380495"/>
              <a:gd name="connsiteY104" fmla="*/ 2282936 h 4164238"/>
              <a:gd name="connsiteX105" fmla="*/ 1800663 w 10380495"/>
              <a:gd name="connsiteY105" fmla="*/ 2316872 h 4164238"/>
              <a:gd name="connsiteX106" fmla="*/ 1785095 w 10380495"/>
              <a:gd name="connsiteY106" fmla="*/ 2301304 h 4164238"/>
              <a:gd name="connsiteX107" fmla="*/ 1800663 w 10380495"/>
              <a:gd name="connsiteY107" fmla="*/ 2285736 h 4164238"/>
              <a:gd name="connsiteX108" fmla="*/ 1816231 w 10380495"/>
              <a:gd name="connsiteY108" fmla="*/ 2301304 h 4164238"/>
              <a:gd name="connsiteX109" fmla="*/ 1800663 w 10380495"/>
              <a:gd name="connsiteY109" fmla="*/ 2316872 h 4164238"/>
              <a:gd name="connsiteX110" fmla="*/ 8069094 w 10380495"/>
              <a:gd name="connsiteY110" fmla="*/ 2326600 h 4164238"/>
              <a:gd name="connsiteX111" fmla="*/ 8037958 w 10380495"/>
              <a:gd name="connsiteY111" fmla="*/ 2295464 h 4164238"/>
              <a:gd name="connsiteX112" fmla="*/ 8069094 w 10380495"/>
              <a:gd name="connsiteY112" fmla="*/ 2264328 h 4164238"/>
              <a:gd name="connsiteX113" fmla="*/ 8100230 w 10380495"/>
              <a:gd name="connsiteY113" fmla="*/ 2295464 h 4164238"/>
              <a:gd name="connsiteX114" fmla="*/ 8069094 w 10380495"/>
              <a:gd name="connsiteY114" fmla="*/ 2326600 h 4164238"/>
              <a:gd name="connsiteX115" fmla="*/ 1035655 w 10380495"/>
              <a:gd name="connsiteY115" fmla="*/ 2360536 h 4164238"/>
              <a:gd name="connsiteX116" fmla="*/ 1004519 w 10380495"/>
              <a:gd name="connsiteY116" fmla="*/ 2329400 h 4164238"/>
              <a:gd name="connsiteX117" fmla="*/ 1035655 w 10380495"/>
              <a:gd name="connsiteY117" fmla="*/ 2298264 h 4164238"/>
              <a:gd name="connsiteX118" fmla="*/ 1066791 w 10380495"/>
              <a:gd name="connsiteY118" fmla="*/ 2329400 h 4164238"/>
              <a:gd name="connsiteX119" fmla="*/ 1035655 w 10380495"/>
              <a:gd name="connsiteY119" fmla="*/ 2360536 h 4164238"/>
              <a:gd name="connsiteX120" fmla="*/ 9258447 w 10380495"/>
              <a:gd name="connsiteY120" fmla="*/ 2432654 h 4164238"/>
              <a:gd name="connsiteX121" fmla="*/ 9232500 w 10380495"/>
              <a:gd name="connsiteY121" fmla="*/ 2406707 h 4164238"/>
              <a:gd name="connsiteX122" fmla="*/ 9258447 w 10380495"/>
              <a:gd name="connsiteY122" fmla="*/ 2380760 h 4164238"/>
              <a:gd name="connsiteX123" fmla="*/ 9284394 w 10380495"/>
              <a:gd name="connsiteY123" fmla="*/ 2406707 h 4164238"/>
              <a:gd name="connsiteX124" fmla="*/ 9258447 w 10380495"/>
              <a:gd name="connsiteY124" fmla="*/ 2432654 h 4164238"/>
              <a:gd name="connsiteX125" fmla="*/ 2225007 w 10380495"/>
              <a:gd name="connsiteY125" fmla="*/ 2466589 h 4164238"/>
              <a:gd name="connsiteX126" fmla="*/ 2199060 w 10380495"/>
              <a:gd name="connsiteY126" fmla="*/ 2440642 h 4164238"/>
              <a:gd name="connsiteX127" fmla="*/ 2225007 w 10380495"/>
              <a:gd name="connsiteY127" fmla="*/ 2414696 h 4164238"/>
              <a:gd name="connsiteX128" fmla="*/ 2250954 w 10380495"/>
              <a:gd name="connsiteY128" fmla="*/ 2440642 h 4164238"/>
              <a:gd name="connsiteX129" fmla="*/ 2225007 w 10380495"/>
              <a:gd name="connsiteY129" fmla="*/ 2466589 h 4164238"/>
              <a:gd name="connsiteX130" fmla="*/ 4721072 w 10380495"/>
              <a:gd name="connsiteY130" fmla="*/ 2488682 h 4164238"/>
              <a:gd name="connsiteX131" fmla="*/ 4715882 w 10380495"/>
              <a:gd name="connsiteY131" fmla="*/ 2478303 h 4164238"/>
              <a:gd name="connsiteX132" fmla="*/ 4721072 w 10380495"/>
              <a:gd name="connsiteY132" fmla="*/ 2467924 h 4164238"/>
              <a:gd name="connsiteX133" fmla="*/ 4726262 w 10380495"/>
              <a:gd name="connsiteY133" fmla="*/ 2478303 h 4164238"/>
              <a:gd name="connsiteX134" fmla="*/ 4721072 w 10380495"/>
              <a:gd name="connsiteY134" fmla="*/ 2488682 h 4164238"/>
              <a:gd name="connsiteX135" fmla="*/ 8860048 w 10380495"/>
              <a:gd name="connsiteY135" fmla="*/ 2916022 h 4164238"/>
              <a:gd name="connsiteX136" fmla="*/ 8818534 w 10380495"/>
              <a:gd name="connsiteY136" fmla="*/ 2874508 h 4164238"/>
              <a:gd name="connsiteX137" fmla="*/ 8860048 w 10380495"/>
              <a:gd name="connsiteY137" fmla="*/ 2832994 h 4164238"/>
              <a:gd name="connsiteX138" fmla="*/ 8901562 w 10380495"/>
              <a:gd name="connsiteY138" fmla="*/ 2874508 h 4164238"/>
              <a:gd name="connsiteX139" fmla="*/ 8860048 w 10380495"/>
              <a:gd name="connsiteY139" fmla="*/ 2916022 h 4164238"/>
              <a:gd name="connsiteX140" fmla="*/ 1826610 w 10380495"/>
              <a:gd name="connsiteY140" fmla="*/ 2949958 h 4164238"/>
              <a:gd name="connsiteX141" fmla="*/ 1785096 w 10380495"/>
              <a:gd name="connsiteY141" fmla="*/ 2908444 h 4164238"/>
              <a:gd name="connsiteX142" fmla="*/ 1826610 w 10380495"/>
              <a:gd name="connsiteY142" fmla="*/ 2866930 h 4164238"/>
              <a:gd name="connsiteX143" fmla="*/ 1868124 w 10380495"/>
              <a:gd name="connsiteY143" fmla="*/ 2908444 h 4164238"/>
              <a:gd name="connsiteX144" fmla="*/ 1826610 w 10380495"/>
              <a:gd name="connsiteY144" fmla="*/ 2949958 h 4164238"/>
              <a:gd name="connsiteX145" fmla="*/ 10349359 w 10380495"/>
              <a:gd name="connsiteY145" fmla="*/ 2967915 h 4164238"/>
              <a:gd name="connsiteX146" fmla="*/ 10318223 w 10380495"/>
              <a:gd name="connsiteY146" fmla="*/ 2936778 h 4164238"/>
              <a:gd name="connsiteX147" fmla="*/ 10349359 w 10380495"/>
              <a:gd name="connsiteY147" fmla="*/ 2905642 h 4164238"/>
              <a:gd name="connsiteX148" fmla="*/ 10380495 w 10380495"/>
              <a:gd name="connsiteY148" fmla="*/ 2936778 h 4164238"/>
              <a:gd name="connsiteX149" fmla="*/ 10349359 w 10380495"/>
              <a:gd name="connsiteY149" fmla="*/ 2967915 h 4164238"/>
              <a:gd name="connsiteX150" fmla="*/ 3315921 w 10380495"/>
              <a:gd name="connsiteY150" fmla="*/ 3001850 h 4164238"/>
              <a:gd name="connsiteX151" fmla="*/ 3284785 w 10380495"/>
              <a:gd name="connsiteY151" fmla="*/ 2970714 h 4164238"/>
              <a:gd name="connsiteX152" fmla="*/ 3315921 w 10380495"/>
              <a:gd name="connsiteY152" fmla="*/ 2939578 h 4164238"/>
              <a:gd name="connsiteX153" fmla="*/ 3347057 w 10380495"/>
              <a:gd name="connsiteY153" fmla="*/ 2970714 h 4164238"/>
              <a:gd name="connsiteX154" fmla="*/ 3315921 w 10380495"/>
              <a:gd name="connsiteY154" fmla="*/ 3001850 h 4164238"/>
              <a:gd name="connsiteX155" fmla="*/ 8476044 w 10380495"/>
              <a:gd name="connsiteY155" fmla="*/ 3227376 h 4164238"/>
              <a:gd name="connsiteX156" fmla="*/ 8455287 w 10380495"/>
              <a:gd name="connsiteY156" fmla="*/ 3206619 h 4164238"/>
              <a:gd name="connsiteX157" fmla="*/ 8476044 w 10380495"/>
              <a:gd name="connsiteY157" fmla="*/ 3185863 h 4164238"/>
              <a:gd name="connsiteX158" fmla="*/ 8496802 w 10380495"/>
              <a:gd name="connsiteY158" fmla="*/ 3206619 h 4164238"/>
              <a:gd name="connsiteX159" fmla="*/ 8476044 w 10380495"/>
              <a:gd name="connsiteY159" fmla="*/ 3227376 h 4164238"/>
              <a:gd name="connsiteX160" fmla="*/ 1442607 w 10380495"/>
              <a:gd name="connsiteY160" fmla="*/ 3261313 h 4164238"/>
              <a:gd name="connsiteX161" fmla="*/ 1421850 w 10380495"/>
              <a:gd name="connsiteY161" fmla="*/ 3240555 h 4164238"/>
              <a:gd name="connsiteX162" fmla="*/ 1442607 w 10380495"/>
              <a:gd name="connsiteY162" fmla="*/ 3219799 h 4164238"/>
              <a:gd name="connsiteX163" fmla="*/ 1463364 w 10380495"/>
              <a:gd name="connsiteY163" fmla="*/ 3240555 h 4164238"/>
              <a:gd name="connsiteX164" fmla="*/ 1442607 w 10380495"/>
              <a:gd name="connsiteY164" fmla="*/ 3261313 h 4164238"/>
              <a:gd name="connsiteX165" fmla="*/ 7796255 w 10380495"/>
              <a:gd name="connsiteY165" fmla="*/ 3393432 h 4164238"/>
              <a:gd name="connsiteX166" fmla="*/ 7791064 w 10380495"/>
              <a:gd name="connsiteY166" fmla="*/ 3388241 h 4164238"/>
              <a:gd name="connsiteX167" fmla="*/ 7796255 w 10380495"/>
              <a:gd name="connsiteY167" fmla="*/ 3383051 h 4164238"/>
              <a:gd name="connsiteX168" fmla="*/ 7801445 w 10380495"/>
              <a:gd name="connsiteY168" fmla="*/ 3388241 h 4164238"/>
              <a:gd name="connsiteX169" fmla="*/ 7796255 w 10380495"/>
              <a:gd name="connsiteY169" fmla="*/ 3393432 h 4164238"/>
              <a:gd name="connsiteX170" fmla="*/ 7988256 w 10380495"/>
              <a:gd name="connsiteY170" fmla="*/ 3424567 h 4164238"/>
              <a:gd name="connsiteX171" fmla="*/ 7957120 w 10380495"/>
              <a:gd name="connsiteY171" fmla="*/ 3393432 h 4164238"/>
              <a:gd name="connsiteX172" fmla="*/ 7988256 w 10380495"/>
              <a:gd name="connsiteY172" fmla="*/ 3362295 h 4164238"/>
              <a:gd name="connsiteX173" fmla="*/ 8019392 w 10380495"/>
              <a:gd name="connsiteY173" fmla="*/ 3393432 h 4164238"/>
              <a:gd name="connsiteX174" fmla="*/ 7988256 w 10380495"/>
              <a:gd name="connsiteY174" fmla="*/ 3424567 h 4164238"/>
              <a:gd name="connsiteX175" fmla="*/ 762817 w 10380495"/>
              <a:gd name="connsiteY175" fmla="*/ 3427367 h 4164238"/>
              <a:gd name="connsiteX176" fmla="*/ 757627 w 10380495"/>
              <a:gd name="connsiteY176" fmla="*/ 3422177 h 4164238"/>
              <a:gd name="connsiteX177" fmla="*/ 762817 w 10380495"/>
              <a:gd name="connsiteY177" fmla="*/ 3416987 h 4164238"/>
              <a:gd name="connsiteX178" fmla="*/ 768007 w 10380495"/>
              <a:gd name="connsiteY178" fmla="*/ 3422177 h 4164238"/>
              <a:gd name="connsiteX179" fmla="*/ 762817 w 10380495"/>
              <a:gd name="connsiteY179" fmla="*/ 3427367 h 4164238"/>
              <a:gd name="connsiteX180" fmla="*/ 7111277 w 10380495"/>
              <a:gd name="connsiteY180" fmla="*/ 3445324 h 4164238"/>
              <a:gd name="connsiteX181" fmla="*/ 7085330 w 10380495"/>
              <a:gd name="connsiteY181" fmla="*/ 3419378 h 4164238"/>
              <a:gd name="connsiteX182" fmla="*/ 7111277 w 10380495"/>
              <a:gd name="connsiteY182" fmla="*/ 3393430 h 4164238"/>
              <a:gd name="connsiteX183" fmla="*/ 7137224 w 10380495"/>
              <a:gd name="connsiteY183" fmla="*/ 3419378 h 4164238"/>
              <a:gd name="connsiteX184" fmla="*/ 7111277 w 10380495"/>
              <a:gd name="connsiteY184" fmla="*/ 3445324 h 4164238"/>
              <a:gd name="connsiteX185" fmla="*/ 954819 w 10380495"/>
              <a:gd name="connsiteY185" fmla="*/ 3458503 h 4164238"/>
              <a:gd name="connsiteX186" fmla="*/ 923683 w 10380495"/>
              <a:gd name="connsiteY186" fmla="*/ 3427367 h 4164238"/>
              <a:gd name="connsiteX187" fmla="*/ 954819 w 10380495"/>
              <a:gd name="connsiteY187" fmla="*/ 3396231 h 4164238"/>
              <a:gd name="connsiteX188" fmla="*/ 985955 w 10380495"/>
              <a:gd name="connsiteY188" fmla="*/ 3427367 h 4164238"/>
              <a:gd name="connsiteX189" fmla="*/ 954819 w 10380495"/>
              <a:gd name="connsiteY189" fmla="*/ 3458503 h 4164238"/>
              <a:gd name="connsiteX190" fmla="*/ 77840 w 10380495"/>
              <a:gd name="connsiteY190" fmla="*/ 3479260 h 4164238"/>
              <a:gd name="connsiteX191" fmla="*/ 51893 w 10380495"/>
              <a:gd name="connsiteY191" fmla="*/ 3453313 h 4164238"/>
              <a:gd name="connsiteX192" fmla="*/ 77840 w 10380495"/>
              <a:gd name="connsiteY192" fmla="*/ 3427366 h 4164238"/>
              <a:gd name="connsiteX193" fmla="*/ 103787 w 10380495"/>
              <a:gd name="connsiteY193" fmla="*/ 3453313 h 4164238"/>
              <a:gd name="connsiteX194" fmla="*/ 77840 w 10380495"/>
              <a:gd name="connsiteY194" fmla="*/ 3479260 h 4164238"/>
              <a:gd name="connsiteX195" fmla="*/ 8662858 w 10380495"/>
              <a:gd name="connsiteY195" fmla="*/ 3642515 h 4164238"/>
              <a:gd name="connsiteX196" fmla="*/ 8652479 w 10380495"/>
              <a:gd name="connsiteY196" fmla="*/ 3626947 h 4164238"/>
              <a:gd name="connsiteX197" fmla="*/ 8662858 w 10380495"/>
              <a:gd name="connsiteY197" fmla="*/ 3611379 h 4164238"/>
              <a:gd name="connsiteX198" fmla="*/ 8673236 w 10380495"/>
              <a:gd name="connsiteY198" fmla="*/ 3626947 h 4164238"/>
              <a:gd name="connsiteX199" fmla="*/ 8662858 w 10380495"/>
              <a:gd name="connsiteY199" fmla="*/ 3642515 h 4164238"/>
              <a:gd name="connsiteX200" fmla="*/ 1629419 w 10380495"/>
              <a:gd name="connsiteY200" fmla="*/ 3676450 h 4164238"/>
              <a:gd name="connsiteX201" fmla="*/ 1619040 w 10380495"/>
              <a:gd name="connsiteY201" fmla="*/ 3660882 h 4164238"/>
              <a:gd name="connsiteX202" fmla="*/ 1629419 w 10380495"/>
              <a:gd name="connsiteY202" fmla="*/ 3645314 h 4164238"/>
              <a:gd name="connsiteX203" fmla="*/ 1639798 w 10380495"/>
              <a:gd name="connsiteY203" fmla="*/ 3660882 h 4164238"/>
              <a:gd name="connsiteX204" fmla="*/ 1629419 w 10380495"/>
              <a:gd name="connsiteY204" fmla="*/ 3676450 h 4164238"/>
              <a:gd name="connsiteX205" fmla="*/ 8247720 w 10380495"/>
              <a:gd name="connsiteY205" fmla="*/ 4005761 h 4164238"/>
              <a:gd name="connsiteX206" fmla="*/ 8237341 w 10380495"/>
              <a:gd name="connsiteY206" fmla="*/ 3995382 h 4164238"/>
              <a:gd name="connsiteX207" fmla="*/ 8247720 w 10380495"/>
              <a:gd name="connsiteY207" fmla="*/ 3985003 h 4164238"/>
              <a:gd name="connsiteX208" fmla="*/ 8258099 w 10380495"/>
              <a:gd name="connsiteY208" fmla="*/ 3995382 h 4164238"/>
              <a:gd name="connsiteX209" fmla="*/ 8247720 w 10380495"/>
              <a:gd name="connsiteY209" fmla="*/ 4005761 h 4164238"/>
              <a:gd name="connsiteX210" fmla="*/ 1214282 w 10380495"/>
              <a:gd name="connsiteY210" fmla="*/ 4039696 h 4164238"/>
              <a:gd name="connsiteX211" fmla="*/ 1203903 w 10380495"/>
              <a:gd name="connsiteY211" fmla="*/ 4029317 h 4164238"/>
              <a:gd name="connsiteX212" fmla="*/ 1214282 w 10380495"/>
              <a:gd name="connsiteY212" fmla="*/ 4018938 h 4164238"/>
              <a:gd name="connsiteX213" fmla="*/ 1224661 w 10380495"/>
              <a:gd name="connsiteY213" fmla="*/ 4029317 h 4164238"/>
              <a:gd name="connsiteX214" fmla="*/ 1214282 w 10380495"/>
              <a:gd name="connsiteY214" fmla="*/ 4039696 h 4164238"/>
              <a:gd name="connsiteX215" fmla="*/ 7054194 w 10380495"/>
              <a:gd name="connsiteY215" fmla="*/ 4130302 h 4164238"/>
              <a:gd name="connsiteX216" fmla="*/ 7033437 w 10380495"/>
              <a:gd name="connsiteY216" fmla="*/ 4109545 h 4164238"/>
              <a:gd name="connsiteX217" fmla="*/ 7054194 w 10380495"/>
              <a:gd name="connsiteY217" fmla="*/ 4088788 h 4164238"/>
              <a:gd name="connsiteX218" fmla="*/ 7074951 w 10380495"/>
              <a:gd name="connsiteY218" fmla="*/ 4109545 h 4164238"/>
              <a:gd name="connsiteX219" fmla="*/ 7054194 w 10380495"/>
              <a:gd name="connsiteY219" fmla="*/ 4130302 h 4164238"/>
              <a:gd name="connsiteX220" fmla="*/ 20757 w 10380495"/>
              <a:gd name="connsiteY220" fmla="*/ 4164238 h 4164238"/>
              <a:gd name="connsiteX221" fmla="*/ 0 w 10380495"/>
              <a:gd name="connsiteY221" fmla="*/ 4143481 h 4164238"/>
              <a:gd name="connsiteX222" fmla="*/ 20757 w 10380495"/>
              <a:gd name="connsiteY222" fmla="*/ 4122724 h 4164238"/>
              <a:gd name="connsiteX223" fmla="*/ 41514 w 10380495"/>
              <a:gd name="connsiteY223" fmla="*/ 4143481 h 4164238"/>
              <a:gd name="connsiteX224" fmla="*/ 20757 w 10380495"/>
              <a:gd name="connsiteY224" fmla="*/ 4164238 h 416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0380495" h="4164238">
                <a:moveTo>
                  <a:pt x="3306603" y="41514"/>
                </a:moveTo>
                <a:cubicBezTo>
                  <a:pt x="3295139" y="41514"/>
                  <a:pt x="3285846" y="32221"/>
                  <a:pt x="3285846" y="20757"/>
                </a:cubicBezTo>
                <a:cubicBezTo>
                  <a:pt x="3285846" y="9293"/>
                  <a:pt x="3295139" y="0"/>
                  <a:pt x="3306603" y="0"/>
                </a:cubicBezTo>
                <a:cubicBezTo>
                  <a:pt x="3318067" y="0"/>
                  <a:pt x="3327360" y="9293"/>
                  <a:pt x="3327360" y="20757"/>
                </a:cubicBezTo>
                <a:cubicBezTo>
                  <a:pt x="3327360" y="32221"/>
                  <a:pt x="3318067" y="41514"/>
                  <a:pt x="3306603" y="41514"/>
                </a:cubicBezTo>
                <a:close/>
                <a:moveTo>
                  <a:pt x="4500128" y="145299"/>
                </a:moveTo>
                <a:cubicBezTo>
                  <a:pt x="4494396" y="145299"/>
                  <a:pt x="4489749" y="140652"/>
                  <a:pt x="4489749" y="134920"/>
                </a:cubicBezTo>
                <a:cubicBezTo>
                  <a:pt x="4489749" y="129188"/>
                  <a:pt x="4494396" y="124541"/>
                  <a:pt x="4500128" y="124541"/>
                </a:cubicBezTo>
                <a:cubicBezTo>
                  <a:pt x="4505860" y="124541"/>
                  <a:pt x="4510507" y="129188"/>
                  <a:pt x="4510507" y="134920"/>
                </a:cubicBezTo>
                <a:cubicBezTo>
                  <a:pt x="4510507" y="140652"/>
                  <a:pt x="4505860" y="145299"/>
                  <a:pt x="4500128" y="145299"/>
                </a:cubicBezTo>
                <a:close/>
                <a:moveTo>
                  <a:pt x="4915265" y="518923"/>
                </a:moveTo>
                <a:cubicBezTo>
                  <a:pt x="4909533" y="518923"/>
                  <a:pt x="4904886" y="511953"/>
                  <a:pt x="4904886" y="503355"/>
                </a:cubicBezTo>
                <a:cubicBezTo>
                  <a:pt x="4904886" y="494757"/>
                  <a:pt x="4909533" y="487787"/>
                  <a:pt x="4915265" y="487787"/>
                </a:cubicBezTo>
                <a:cubicBezTo>
                  <a:pt x="4920997" y="487787"/>
                  <a:pt x="4925644" y="494757"/>
                  <a:pt x="4925644" y="503355"/>
                </a:cubicBezTo>
                <a:cubicBezTo>
                  <a:pt x="4925644" y="511953"/>
                  <a:pt x="4920997" y="518923"/>
                  <a:pt x="4915265" y="518923"/>
                </a:cubicBezTo>
                <a:close/>
                <a:moveTo>
                  <a:pt x="3363686" y="736872"/>
                </a:moveTo>
                <a:cubicBezTo>
                  <a:pt x="3349356" y="736872"/>
                  <a:pt x="3337739" y="725255"/>
                  <a:pt x="3337739" y="710925"/>
                </a:cubicBezTo>
                <a:cubicBezTo>
                  <a:pt x="3337739" y="696595"/>
                  <a:pt x="3349356" y="684978"/>
                  <a:pt x="3363686" y="684978"/>
                </a:cubicBezTo>
                <a:cubicBezTo>
                  <a:pt x="3378016" y="684978"/>
                  <a:pt x="3389633" y="696595"/>
                  <a:pt x="3389633" y="710925"/>
                </a:cubicBezTo>
                <a:cubicBezTo>
                  <a:pt x="3389633" y="725255"/>
                  <a:pt x="3378016" y="736872"/>
                  <a:pt x="3363686" y="736872"/>
                </a:cubicBezTo>
                <a:close/>
                <a:moveTo>
                  <a:pt x="4048663" y="747251"/>
                </a:moveTo>
                <a:cubicBezTo>
                  <a:pt x="4045797" y="747251"/>
                  <a:pt x="4043473" y="744927"/>
                  <a:pt x="4043473" y="742061"/>
                </a:cubicBezTo>
                <a:cubicBezTo>
                  <a:pt x="4043473" y="739195"/>
                  <a:pt x="4045797" y="736871"/>
                  <a:pt x="4048663" y="736871"/>
                </a:cubicBezTo>
                <a:cubicBezTo>
                  <a:pt x="4051529" y="736871"/>
                  <a:pt x="4053853" y="739195"/>
                  <a:pt x="4053853" y="742061"/>
                </a:cubicBezTo>
                <a:cubicBezTo>
                  <a:pt x="4053853" y="744927"/>
                  <a:pt x="4051529" y="747251"/>
                  <a:pt x="4048663" y="747251"/>
                </a:cubicBezTo>
                <a:close/>
                <a:moveTo>
                  <a:pt x="4240665" y="768006"/>
                </a:moveTo>
                <a:cubicBezTo>
                  <a:pt x="4223469" y="768006"/>
                  <a:pt x="4209529" y="754066"/>
                  <a:pt x="4209529" y="736870"/>
                </a:cubicBezTo>
                <a:cubicBezTo>
                  <a:pt x="4209529" y="719674"/>
                  <a:pt x="4223469" y="705734"/>
                  <a:pt x="4240665" y="705734"/>
                </a:cubicBezTo>
                <a:cubicBezTo>
                  <a:pt x="4257861" y="705734"/>
                  <a:pt x="4271801" y="719674"/>
                  <a:pt x="4271801" y="736870"/>
                </a:cubicBezTo>
                <a:cubicBezTo>
                  <a:pt x="4271801" y="754066"/>
                  <a:pt x="4257861" y="768006"/>
                  <a:pt x="4240665" y="768006"/>
                </a:cubicBezTo>
                <a:close/>
                <a:moveTo>
                  <a:pt x="4728453" y="944441"/>
                </a:moveTo>
                <a:cubicBezTo>
                  <a:pt x="4716989" y="944441"/>
                  <a:pt x="4707696" y="935148"/>
                  <a:pt x="4707696" y="923684"/>
                </a:cubicBezTo>
                <a:cubicBezTo>
                  <a:pt x="4707696" y="912220"/>
                  <a:pt x="4716989" y="902927"/>
                  <a:pt x="4728453" y="902927"/>
                </a:cubicBezTo>
                <a:cubicBezTo>
                  <a:pt x="4739917" y="902927"/>
                  <a:pt x="4749210" y="912220"/>
                  <a:pt x="4749210" y="923684"/>
                </a:cubicBezTo>
                <a:cubicBezTo>
                  <a:pt x="4749210" y="935148"/>
                  <a:pt x="4739917" y="944441"/>
                  <a:pt x="4728453" y="944441"/>
                </a:cubicBezTo>
                <a:close/>
                <a:moveTo>
                  <a:pt x="6601767" y="1224659"/>
                </a:moveTo>
                <a:cubicBezTo>
                  <a:pt x="6584571" y="1224659"/>
                  <a:pt x="6570631" y="1210719"/>
                  <a:pt x="6570631" y="1193523"/>
                </a:cubicBezTo>
                <a:cubicBezTo>
                  <a:pt x="6570631" y="1176327"/>
                  <a:pt x="6584571" y="1162387"/>
                  <a:pt x="6601767" y="1162387"/>
                </a:cubicBezTo>
                <a:cubicBezTo>
                  <a:pt x="6618963" y="1162387"/>
                  <a:pt x="6632903" y="1176327"/>
                  <a:pt x="6632903" y="1193523"/>
                </a:cubicBezTo>
                <a:cubicBezTo>
                  <a:pt x="6632903" y="1210719"/>
                  <a:pt x="6618963" y="1224659"/>
                  <a:pt x="6601767" y="1224659"/>
                </a:cubicBezTo>
                <a:close/>
                <a:moveTo>
                  <a:pt x="5112456" y="1297308"/>
                </a:moveTo>
                <a:cubicBezTo>
                  <a:pt x="5089528" y="1297308"/>
                  <a:pt x="5070942" y="1278722"/>
                  <a:pt x="5070942" y="1255794"/>
                </a:cubicBezTo>
                <a:cubicBezTo>
                  <a:pt x="5070942" y="1232866"/>
                  <a:pt x="5089528" y="1214280"/>
                  <a:pt x="5112456" y="1214280"/>
                </a:cubicBezTo>
                <a:cubicBezTo>
                  <a:pt x="5135384" y="1214280"/>
                  <a:pt x="5153970" y="1232866"/>
                  <a:pt x="5153970" y="1255794"/>
                </a:cubicBezTo>
                <a:cubicBezTo>
                  <a:pt x="5153970" y="1278722"/>
                  <a:pt x="5135384" y="1297308"/>
                  <a:pt x="5112456" y="1297308"/>
                </a:cubicBezTo>
                <a:close/>
                <a:moveTo>
                  <a:pt x="8468666" y="1662379"/>
                </a:moveTo>
                <a:cubicBezTo>
                  <a:pt x="8465799" y="1662379"/>
                  <a:pt x="8463475" y="1657732"/>
                  <a:pt x="8463475" y="1652000"/>
                </a:cubicBezTo>
                <a:cubicBezTo>
                  <a:pt x="8463475" y="1646268"/>
                  <a:pt x="8465799" y="1641621"/>
                  <a:pt x="8468666" y="1641621"/>
                </a:cubicBezTo>
                <a:cubicBezTo>
                  <a:pt x="8471531" y="1641621"/>
                  <a:pt x="8473856" y="1646268"/>
                  <a:pt x="8473856" y="1652000"/>
                </a:cubicBezTo>
                <a:cubicBezTo>
                  <a:pt x="8473856" y="1657732"/>
                  <a:pt x="8471531" y="1662379"/>
                  <a:pt x="8468666" y="1662379"/>
                </a:cubicBezTo>
                <a:close/>
                <a:moveTo>
                  <a:pt x="1435226" y="1696315"/>
                </a:moveTo>
                <a:cubicBezTo>
                  <a:pt x="1432360" y="1696315"/>
                  <a:pt x="1430036" y="1691668"/>
                  <a:pt x="1430036" y="1685936"/>
                </a:cubicBezTo>
                <a:cubicBezTo>
                  <a:pt x="1430036" y="1680204"/>
                  <a:pt x="1432360" y="1675557"/>
                  <a:pt x="1435226" y="1675557"/>
                </a:cubicBezTo>
                <a:cubicBezTo>
                  <a:pt x="1438092" y="1675557"/>
                  <a:pt x="1440416" y="1680204"/>
                  <a:pt x="1440416" y="1685936"/>
                </a:cubicBezTo>
                <a:cubicBezTo>
                  <a:pt x="1440416" y="1691668"/>
                  <a:pt x="1438092" y="1696315"/>
                  <a:pt x="1435226" y="1696315"/>
                </a:cubicBezTo>
                <a:close/>
                <a:moveTo>
                  <a:pt x="5510853" y="1749543"/>
                </a:moveTo>
                <a:cubicBezTo>
                  <a:pt x="5496523" y="1749543"/>
                  <a:pt x="5484906" y="1737926"/>
                  <a:pt x="5484906" y="1723596"/>
                </a:cubicBezTo>
                <a:cubicBezTo>
                  <a:pt x="5484906" y="1709266"/>
                  <a:pt x="5496523" y="1697649"/>
                  <a:pt x="5510853" y="1697649"/>
                </a:cubicBezTo>
                <a:cubicBezTo>
                  <a:pt x="5525183" y="1697649"/>
                  <a:pt x="5536800" y="1709266"/>
                  <a:pt x="5536800" y="1723596"/>
                </a:cubicBezTo>
                <a:cubicBezTo>
                  <a:pt x="5536800" y="1737926"/>
                  <a:pt x="5525183" y="1749543"/>
                  <a:pt x="5510853" y="1749543"/>
                </a:cubicBezTo>
                <a:close/>
                <a:moveTo>
                  <a:pt x="4321501" y="1865974"/>
                </a:moveTo>
                <a:cubicBezTo>
                  <a:pt x="4304305" y="1865974"/>
                  <a:pt x="4290365" y="1852034"/>
                  <a:pt x="4290365" y="1834838"/>
                </a:cubicBezTo>
                <a:cubicBezTo>
                  <a:pt x="4290365" y="1817642"/>
                  <a:pt x="4304305" y="1803702"/>
                  <a:pt x="4321501" y="1803702"/>
                </a:cubicBezTo>
                <a:cubicBezTo>
                  <a:pt x="4338697" y="1803702"/>
                  <a:pt x="4352637" y="1817642"/>
                  <a:pt x="4352637" y="1834838"/>
                </a:cubicBezTo>
                <a:cubicBezTo>
                  <a:pt x="4352637" y="1852034"/>
                  <a:pt x="4338697" y="1865974"/>
                  <a:pt x="4321501" y="1865974"/>
                </a:cubicBezTo>
                <a:close/>
                <a:moveTo>
                  <a:pt x="5086509" y="1878503"/>
                </a:moveTo>
                <a:cubicBezTo>
                  <a:pt x="5077911" y="1878503"/>
                  <a:pt x="5070941" y="1871533"/>
                  <a:pt x="5070941" y="1862935"/>
                </a:cubicBezTo>
                <a:cubicBezTo>
                  <a:pt x="5070941" y="1854337"/>
                  <a:pt x="5077911" y="1847367"/>
                  <a:pt x="5086509" y="1847367"/>
                </a:cubicBezTo>
                <a:cubicBezTo>
                  <a:pt x="5095107" y="1847367"/>
                  <a:pt x="5102077" y="1854337"/>
                  <a:pt x="5102077" y="1862935"/>
                </a:cubicBezTo>
                <a:cubicBezTo>
                  <a:pt x="5102077" y="1871533"/>
                  <a:pt x="5095107" y="1878503"/>
                  <a:pt x="5086509" y="1878503"/>
                </a:cubicBezTo>
                <a:close/>
                <a:moveTo>
                  <a:pt x="7555359" y="1984111"/>
                </a:moveTo>
                <a:cubicBezTo>
                  <a:pt x="7535297" y="1984111"/>
                  <a:pt x="7519034" y="1967848"/>
                  <a:pt x="7519034" y="1947786"/>
                </a:cubicBezTo>
                <a:cubicBezTo>
                  <a:pt x="7519034" y="1927724"/>
                  <a:pt x="7535297" y="1911461"/>
                  <a:pt x="7555359" y="1911461"/>
                </a:cubicBezTo>
                <a:cubicBezTo>
                  <a:pt x="7575422" y="1911461"/>
                  <a:pt x="7591684" y="1927724"/>
                  <a:pt x="7591684" y="1947786"/>
                </a:cubicBezTo>
                <a:cubicBezTo>
                  <a:pt x="7591684" y="1967848"/>
                  <a:pt x="7575422" y="1984111"/>
                  <a:pt x="7555359" y="1984111"/>
                </a:cubicBezTo>
                <a:close/>
                <a:moveTo>
                  <a:pt x="521921" y="2018047"/>
                </a:moveTo>
                <a:cubicBezTo>
                  <a:pt x="501859" y="2018047"/>
                  <a:pt x="485596" y="2001784"/>
                  <a:pt x="485596" y="1981722"/>
                </a:cubicBezTo>
                <a:cubicBezTo>
                  <a:pt x="485596" y="1961660"/>
                  <a:pt x="501859" y="1945397"/>
                  <a:pt x="521921" y="1945397"/>
                </a:cubicBezTo>
                <a:cubicBezTo>
                  <a:pt x="541983" y="1945397"/>
                  <a:pt x="558246" y="1961660"/>
                  <a:pt x="558246" y="1981722"/>
                </a:cubicBezTo>
                <a:cubicBezTo>
                  <a:pt x="558246" y="2001784"/>
                  <a:pt x="541983" y="2018047"/>
                  <a:pt x="521921" y="2018047"/>
                </a:cubicBezTo>
                <a:close/>
                <a:moveTo>
                  <a:pt x="10078346" y="2090165"/>
                </a:moveTo>
                <a:cubicBezTo>
                  <a:pt x="10064016" y="2090165"/>
                  <a:pt x="10052399" y="2078548"/>
                  <a:pt x="10052399" y="2064218"/>
                </a:cubicBezTo>
                <a:cubicBezTo>
                  <a:pt x="10052399" y="2049888"/>
                  <a:pt x="10064016" y="2038271"/>
                  <a:pt x="10078346" y="2038271"/>
                </a:cubicBezTo>
                <a:cubicBezTo>
                  <a:pt x="10092676" y="2038271"/>
                  <a:pt x="10104293" y="2049888"/>
                  <a:pt x="10104293" y="2064218"/>
                </a:cubicBezTo>
                <a:cubicBezTo>
                  <a:pt x="10104293" y="2078548"/>
                  <a:pt x="10092676" y="2090165"/>
                  <a:pt x="10078346" y="2090165"/>
                </a:cubicBezTo>
                <a:close/>
                <a:moveTo>
                  <a:pt x="6330753" y="2092032"/>
                </a:moveTo>
                <a:cubicBezTo>
                  <a:pt x="6316423" y="2092032"/>
                  <a:pt x="6304806" y="2080415"/>
                  <a:pt x="6304806" y="2066085"/>
                </a:cubicBezTo>
                <a:cubicBezTo>
                  <a:pt x="6304806" y="2051755"/>
                  <a:pt x="6316423" y="2040138"/>
                  <a:pt x="6330753" y="2040138"/>
                </a:cubicBezTo>
                <a:cubicBezTo>
                  <a:pt x="6345083" y="2040138"/>
                  <a:pt x="6356700" y="2051755"/>
                  <a:pt x="6356700" y="2066085"/>
                </a:cubicBezTo>
                <a:cubicBezTo>
                  <a:pt x="6356700" y="2080415"/>
                  <a:pt x="6345083" y="2092032"/>
                  <a:pt x="6330753" y="2092032"/>
                </a:cubicBezTo>
                <a:close/>
                <a:moveTo>
                  <a:pt x="3044907" y="2124101"/>
                </a:moveTo>
                <a:cubicBezTo>
                  <a:pt x="3030577" y="2124101"/>
                  <a:pt x="3018960" y="2112484"/>
                  <a:pt x="3018960" y="2098154"/>
                </a:cubicBezTo>
                <a:cubicBezTo>
                  <a:pt x="3018960" y="2083824"/>
                  <a:pt x="3030577" y="2072207"/>
                  <a:pt x="3044907" y="2072207"/>
                </a:cubicBezTo>
                <a:cubicBezTo>
                  <a:pt x="3059237" y="2072207"/>
                  <a:pt x="3070854" y="2083824"/>
                  <a:pt x="3070854" y="2098154"/>
                </a:cubicBezTo>
                <a:cubicBezTo>
                  <a:pt x="3070854" y="2112484"/>
                  <a:pt x="3059237" y="2124101"/>
                  <a:pt x="3044907" y="2124101"/>
                </a:cubicBezTo>
                <a:close/>
                <a:moveTo>
                  <a:pt x="3807767" y="2218842"/>
                </a:moveTo>
                <a:cubicBezTo>
                  <a:pt x="3787705" y="2218842"/>
                  <a:pt x="3771442" y="2202579"/>
                  <a:pt x="3771442" y="2182517"/>
                </a:cubicBezTo>
                <a:cubicBezTo>
                  <a:pt x="3771442" y="2162455"/>
                  <a:pt x="3787705" y="2146192"/>
                  <a:pt x="3807767" y="2146192"/>
                </a:cubicBezTo>
                <a:cubicBezTo>
                  <a:pt x="3827829" y="2146192"/>
                  <a:pt x="3844092" y="2162455"/>
                  <a:pt x="3844092" y="2182517"/>
                </a:cubicBezTo>
                <a:cubicBezTo>
                  <a:pt x="3844092" y="2202579"/>
                  <a:pt x="3827829" y="2218842"/>
                  <a:pt x="3807767" y="2218842"/>
                </a:cubicBezTo>
                <a:close/>
                <a:moveTo>
                  <a:pt x="8834101" y="2282936"/>
                </a:moveTo>
                <a:cubicBezTo>
                  <a:pt x="8825503" y="2282936"/>
                  <a:pt x="8818533" y="2275966"/>
                  <a:pt x="8818533" y="2267368"/>
                </a:cubicBezTo>
                <a:cubicBezTo>
                  <a:pt x="8818533" y="2258770"/>
                  <a:pt x="8825503" y="2251800"/>
                  <a:pt x="8834101" y="2251800"/>
                </a:cubicBezTo>
                <a:cubicBezTo>
                  <a:pt x="8842699" y="2251800"/>
                  <a:pt x="8849669" y="2258770"/>
                  <a:pt x="8849669" y="2267368"/>
                </a:cubicBezTo>
                <a:cubicBezTo>
                  <a:pt x="8849669" y="2275966"/>
                  <a:pt x="8842699" y="2282936"/>
                  <a:pt x="8834101" y="2282936"/>
                </a:cubicBezTo>
                <a:close/>
                <a:moveTo>
                  <a:pt x="1800663" y="2316872"/>
                </a:moveTo>
                <a:cubicBezTo>
                  <a:pt x="1792065" y="2316872"/>
                  <a:pt x="1785095" y="2309902"/>
                  <a:pt x="1785095" y="2301304"/>
                </a:cubicBezTo>
                <a:cubicBezTo>
                  <a:pt x="1785095" y="2292706"/>
                  <a:pt x="1792065" y="2285736"/>
                  <a:pt x="1800663" y="2285736"/>
                </a:cubicBezTo>
                <a:cubicBezTo>
                  <a:pt x="1809261" y="2285736"/>
                  <a:pt x="1816231" y="2292706"/>
                  <a:pt x="1816231" y="2301304"/>
                </a:cubicBezTo>
                <a:cubicBezTo>
                  <a:pt x="1816231" y="2309902"/>
                  <a:pt x="1809261" y="2316872"/>
                  <a:pt x="1800663" y="2316872"/>
                </a:cubicBezTo>
                <a:close/>
                <a:moveTo>
                  <a:pt x="8069094" y="2326600"/>
                </a:moveTo>
                <a:cubicBezTo>
                  <a:pt x="8051898" y="2326600"/>
                  <a:pt x="8037958" y="2312660"/>
                  <a:pt x="8037958" y="2295464"/>
                </a:cubicBezTo>
                <a:cubicBezTo>
                  <a:pt x="8037958" y="2278268"/>
                  <a:pt x="8051898" y="2264328"/>
                  <a:pt x="8069094" y="2264328"/>
                </a:cubicBezTo>
                <a:cubicBezTo>
                  <a:pt x="8086290" y="2264328"/>
                  <a:pt x="8100230" y="2278268"/>
                  <a:pt x="8100230" y="2295464"/>
                </a:cubicBezTo>
                <a:cubicBezTo>
                  <a:pt x="8100230" y="2312660"/>
                  <a:pt x="8086290" y="2326600"/>
                  <a:pt x="8069094" y="2326600"/>
                </a:cubicBezTo>
                <a:close/>
                <a:moveTo>
                  <a:pt x="1035655" y="2360536"/>
                </a:moveTo>
                <a:cubicBezTo>
                  <a:pt x="1018459" y="2360536"/>
                  <a:pt x="1004519" y="2346596"/>
                  <a:pt x="1004519" y="2329400"/>
                </a:cubicBezTo>
                <a:cubicBezTo>
                  <a:pt x="1004519" y="2312204"/>
                  <a:pt x="1018459" y="2298264"/>
                  <a:pt x="1035655" y="2298264"/>
                </a:cubicBezTo>
                <a:cubicBezTo>
                  <a:pt x="1052851" y="2298264"/>
                  <a:pt x="1066791" y="2312204"/>
                  <a:pt x="1066791" y="2329400"/>
                </a:cubicBezTo>
                <a:cubicBezTo>
                  <a:pt x="1066791" y="2346596"/>
                  <a:pt x="1052851" y="2360536"/>
                  <a:pt x="1035655" y="2360536"/>
                </a:cubicBezTo>
                <a:close/>
                <a:moveTo>
                  <a:pt x="9258447" y="2432654"/>
                </a:moveTo>
                <a:cubicBezTo>
                  <a:pt x="9244117" y="2432654"/>
                  <a:pt x="9232500" y="2421037"/>
                  <a:pt x="9232500" y="2406707"/>
                </a:cubicBezTo>
                <a:cubicBezTo>
                  <a:pt x="9232500" y="2392377"/>
                  <a:pt x="9244117" y="2380760"/>
                  <a:pt x="9258447" y="2380760"/>
                </a:cubicBezTo>
                <a:cubicBezTo>
                  <a:pt x="9272777" y="2380760"/>
                  <a:pt x="9284394" y="2392377"/>
                  <a:pt x="9284394" y="2406707"/>
                </a:cubicBezTo>
                <a:cubicBezTo>
                  <a:pt x="9284394" y="2421037"/>
                  <a:pt x="9272777" y="2432654"/>
                  <a:pt x="9258447" y="2432654"/>
                </a:cubicBezTo>
                <a:close/>
                <a:moveTo>
                  <a:pt x="2225007" y="2466589"/>
                </a:moveTo>
                <a:cubicBezTo>
                  <a:pt x="2210677" y="2466589"/>
                  <a:pt x="2199060" y="2454972"/>
                  <a:pt x="2199060" y="2440642"/>
                </a:cubicBezTo>
                <a:cubicBezTo>
                  <a:pt x="2199060" y="2426313"/>
                  <a:pt x="2210677" y="2414696"/>
                  <a:pt x="2225007" y="2414696"/>
                </a:cubicBezTo>
                <a:cubicBezTo>
                  <a:pt x="2239337" y="2414696"/>
                  <a:pt x="2250954" y="2426313"/>
                  <a:pt x="2250954" y="2440642"/>
                </a:cubicBezTo>
                <a:cubicBezTo>
                  <a:pt x="2250954" y="2454972"/>
                  <a:pt x="2239337" y="2466589"/>
                  <a:pt x="2225007" y="2466589"/>
                </a:cubicBezTo>
                <a:close/>
                <a:moveTo>
                  <a:pt x="4721072" y="2488682"/>
                </a:moveTo>
                <a:cubicBezTo>
                  <a:pt x="4718206" y="2488682"/>
                  <a:pt x="4715882" y="2484035"/>
                  <a:pt x="4715882" y="2478303"/>
                </a:cubicBezTo>
                <a:cubicBezTo>
                  <a:pt x="4715882" y="2472571"/>
                  <a:pt x="4718206" y="2467924"/>
                  <a:pt x="4721072" y="2467924"/>
                </a:cubicBezTo>
                <a:cubicBezTo>
                  <a:pt x="4723938" y="2467924"/>
                  <a:pt x="4726262" y="2472571"/>
                  <a:pt x="4726262" y="2478303"/>
                </a:cubicBezTo>
                <a:cubicBezTo>
                  <a:pt x="4726262" y="2484035"/>
                  <a:pt x="4723938" y="2488682"/>
                  <a:pt x="4721072" y="2488682"/>
                </a:cubicBezTo>
                <a:close/>
                <a:moveTo>
                  <a:pt x="8860048" y="2916022"/>
                </a:moveTo>
                <a:cubicBezTo>
                  <a:pt x="8837120" y="2916022"/>
                  <a:pt x="8818534" y="2897436"/>
                  <a:pt x="8818534" y="2874508"/>
                </a:cubicBezTo>
                <a:cubicBezTo>
                  <a:pt x="8818534" y="2851580"/>
                  <a:pt x="8837120" y="2832994"/>
                  <a:pt x="8860048" y="2832994"/>
                </a:cubicBezTo>
                <a:cubicBezTo>
                  <a:pt x="8882976" y="2832994"/>
                  <a:pt x="8901562" y="2851580"/>
                  <a:pt x="8901562" y="2874508"/>
                </a:cubicBezTo>
                <a:cubicBezTo>
                  <a:pt x="8901562" y="2897436"/>
                  <a:pt x="8882976" y="2916022"/>
                  <a:pt x="8860048" y="2916022"/>
                </a:cubicBezTo>
                <a:close/>
                <a:moveTo>
                  <a:pt x="1826610" y="2949958"/>
                </a:moveTo>
                <a:cubicBezTo>
                  <a:pt x="1803682" y="2949958"/>
                  <a:pt x="1785096" y="2931372"/>
                  <a:pt x="1785096" y="2908444"/>
                </a:cubicBezTo>
                <a:cubicBezTo>
                  <a:pt x="1785096" y="2885516"/>
                  <a:pt x="1803682" y="2866930"/>
                  <a:pt x="1826610" y="2866930"/>
                </a:cubicBezTo>
                <a:cubicBezTo>
                  <a:pt x="1849538" y="2866930"/>
                  <a:pt x="1868124" y="2885516"/>
                  <a:pt x="1868124" y="2908444"/>
                </a:cubicBezTo>
                <a:cubicBezTo>
                  <a:pt x="1868124" y="2931372"/>
                  <a:pt x="1849538" y="2949958"/>
                  <a:pt x="1826610" y="2949958"/>
                </a:cubicBezTo>
                <a:close/>
                <a:moveTo>
                  <a:pt x="10349359" y="2967915"/>
                </a:moveTo>
                <a:cubicBezTo>
                  <a:pt x="10332163" y="2967915"/>
                  <a:pt x="10318223" y="2953974"/>
                  <a:pt x="10318223" y="2936778"/>
                </a:cubicBezTo>
                <a:cubicBezTo>
                  <a:pt x="10318223" y="2919582"/>
                  <a:pt x="10332163" y="2905642"/>
                  <a:pt x="10349359" y="2905642"/>
                </a:cubicBezTo>
                <a:cubicBezTo>
                  <a:pt x="10366555" y="2905642"/>
                  <a:pt x="10380495" y="2919582"/>
                  <a:pt x="10380495" y="2936778"/>
                </a:cubicBezTo>
                <a:cubicBezTo>
                  <a:pt x="10380495" y="2953974"/>
                  <a:pt x="10366555" y="2967915"/>
                  <a:pt x="10349359" y="2967915"/>
                </a:cubicBezTo>
                <a:close/>
                <a:moveTo>
                  <a:pt x="3315921" y="3001850"/>
                </a:moveTo>
                <a:cubicBezTo>
                  <a:pt x="3298725" y="3001850"/>
                  <a:pt x="3284785" y="2987910"/>
                  <a:pt x="3284785" y="2970714"/>
                </a:cubicBezTo>
                <a:cubicBezTo>
                  <a:pt x="3284785" y="2953519"/>
                  <a:pt x="3298725" y="2939578"/>
                  <a:pt x="3315921" y="2939578"/>
                </a:cubicBezTo>
                <a:cubicBezTo>
                  <a:pt x="3333117" y="2939578"/>
                  <a:pt x="3347057" y="2953519"/>
                  <a:pt x="3347057" y="2970714"/>
                </a:cubicBezTo>
                <a:cubicBezTo>
                  <a:pt x="3347057" y="2987910"/>
                  <a:pt x="3333117" y="3001850"/>
                  <a:pt x="3315921" y="3001850"/>
                </a:cubicBezTo>
                <a:close/>
                <a:moveTo>
                  <a:pt x="8476044" y="3227376"/>
                </a:moveTo>
                <a:cubicBezTo>
                  <a:pt x="8464581" y="3227376"/>
                  <a:pt x="8455287" y="3218083"/>
                  <a:pt x="8455287" y="3206619"/>
                </a:cubicBezTo>
                <a:cubicBezTo>
                  <a:pt x="8455287" y="3195155"/>
                  <a:pt x="8464581" y="3185863"/>
                  <a:pt x="8476044" y="3185863"/>
                </a:cubicBezTo>
                <a:cubicBezTo>
                  <a:pt x="8487509" y="3185863"/>
                  <a:pt x="8496802" y="3195155"/>
                  <a:pt x="8496802" y="3206619"/>
                </a:cubicBezTo>
                <a:cubicBezTo>
                  <a:pt x="8496802" y="3218083"/>
                  <a:pt x="8487509" y="3227376"/>
                  <a:pt x="8476044" y="3227376"/>
                </a:cubicBezTo>
                <a:close/>
                <a:moveTo>
                  <a:pt x="1442607" y="3261313"/>
                </a:moveTo>
                <a:cubicBezTo>
                  <a:pt x="1431143" y="3261313"/>
                  <a:pt x="1421850" y="3252019"/>
                  <a:pt x="1421850" y="3240555"/>
                </a:cubicBezTo>
                <a:cubicBezTo>
                  <a:pt x="1421850" y="3229091"/>
                  <a:pt x="1431143" y="3219799"/>
                  <a:pt x="1442607" y="3219799"/>
                </a:cubicBezTo>
                <a:cubicBezTo>
                  <a:pt x="1454071" y="3219799"/>
                  <a:pt x="1463364" y="3229091"/>
                  <a:pt x="1463364" y="3240555"/>
                </a:cubicBezTo>
                <a:cubicBezTo>
                  <a:pt x="1463364" y="3252019"/>
                  <a:pt x="1454071" y="3261313"/>
                  <a:pt x="1442607" y="3261313"/>
                </a:cubicBezTo>
                <a:close/>
                <a:moveTo>
                  <a:pt x="7796255" y="3393432"/>
                </a:moveTo>
                <a:cubicBezTo>
                  <a:pt x="7793388" y="3393432"/>
                  <a:pt x="7791064" y="3391107"/>
                  <a:pt x="7791064" y="3388241"/>
                </a:cubicBezTo>
                <a:cubicBezTo>
                  <a:pt x="7791064" y="3385375"/>
                  <a:pt x="7793388" y="3383051"/>
                  <a:pt x="7796255" y="3383051"/>
                </a:cubicBezTo>
                <a:cubicBezTo>
                  <a:pt x="7799120" y="3383051"/>
                  <a:pt x="7801445" y="3385375"/>
                  <a:pt x="7801445" y="3388241"/>
                </a:cubicBezTo>
                <a:cubicBezTo>
                  <a:pt x="7801445" y="3391107"/>
                  <a:pt x="7799120" y="3393432"/>
                  <a:pt x="7796255" y="3393432"/>
                </a:cubicBezTo>
                <a:close/>
                <a:moveTo>
                  <a:pt x="7988256" y="3424567"/>
                </a:moveTo>
                <a:cubicBezTo>
                  <a:pt x="7971060" y="3424567"/>
                  <a:pt x="7957120" y="3410627"/>
                  <a:pt x="7957120" y="3393432"/>
                </a:cubicBezTo>
                <a:cubicBezTo>
                  <a:pt x="7957120" y="3376235"/>
                  <a:pt x="7971060" y="3362295"/>
                  <a:pt x="7988256" y="3362295"/>
                </a:cubicBezTo>
                <a:cubicBezTo>
                  <a:pt x="8005452" y="3362295"/>
                  <a:pt x="8019392" y="3376235"/>
                  <a:pt x="8019392" y="3393432"/>
                </a:cubicBezTo>
                <a:cubicBezTo>
                  <a:pt x="8019392" y="3410627"/>
                  <a:pt x="8005452" y="3424567"/>
                  <a:pt x="7988256" y="3424567"/>
                </a:cubicBezTo>
                <a:close/>
                <a:moveTo>
                  <a:pt x="762817" y="3427367"/>
                </a:moveTo>
                <a:cubicBezTo>
                  <a:pt x="759951" y="3427367"/>
                  <a:pt x="757627" y="3425043"/>
                  <a:pt x="757627" y="3422177"/>
                </a:cubicBezTo>
                <a:cubicBezTo>
                  <a:pt x="757627" y="3419311"/>
                  <a:pt x="759951" y="3416987"/>
                  <a:pt x="762817" y="3416987"/>
                </a:cubicBezTo>
                <a:cubicBezTo>
                  <a:pt x="765683" y="3416987"/>
                  <a:pt x="768007" y="3419311"/>
                  <a:pt x="768007" y="3422177"/>
                </a:cubicBezTo>
                <a:cubicBezTo>
                  <a:pt x="768007" y="3425043"/>
                  <a:pt x="765683" y="3427367"/>
                  <a:pt x="762817" y="3427367"/>
                </a:cubicBezTo>
                <a:close/>
                <a:moveTo>
                  <a:pt x="7111277" y="3445324"/>
                </a:moveTo>
                <a:cubicBezTo>
                  <a:pt x="7096947" y="3445324"/>
                  <a:pt x="7085330" y="3433708"/>
                  <a:pt x="7085330" y="3419378"/>
                </a:cubicBezTo>
                <a:cubicBezTo>
                  <a:pt x="7085330" y="3405047"/>
                  <a:pt x="7096947" y="3393430"/>
                  <a:pt x="7111277" y="3393430"/>
                </a:cubicBezTo>
                <a:cubicBezTo>
                  <a:pt x="7125607" y="3393430"/>
                  <a:pt x="7137224" y="3405047"/>
                  <a:pt x="7137224" y="3419378"/>
                </a:cubicBezTo>
                <a:cubicBezTo>
                  <a:pt x="7137224" y="3433708"/>
                  <a:pt x="7125607" y="3445324"/>
                  <a:pt x="7111277" y="3445324"/>
                </a:cubicBezTo>
                <a:close/>
                <a:moveTo>
                  <a:pt x="954819" y="3458503"/>
                </a:moveTo>
                <a:cubicBezTo>
                  <a:pt x="937623" y="3458503"/>
                  <a:pt x="923683" y="3444564"/>
                  <a:pt x="923683" y="3427367"/>
                </a:cubicBezTo>
                <a:cubicBezTo>
                  <a:pt x="923683" y="3410171"/>
                  <a:pt x="937623" y="3396231"/>
                  <a:pt x="954819" y="3396231"/>
                </a:cubicBezTo>
                <a:cubicBezTo>
                  <a:pt x="972015" y="3396231"/>
                  <a:pt x="985955" y="3410171"/>
                  <a:pt x="985955" y="3427367"/>
                </a:cubicBezTo>
                <a:cubicBezTo>
                  <a:pt x="985955" y="3444564"/>
                  <a:pt x="972015" y="3458503"/>
                  <a:pt x="954819" y="3458503"/>
                </a:cubicBezTo>
                <a:close/>
                <a:moveTo>
                  <a:pt x="77840" y="3479260"/>
                </a:moveTo>
                <a:cubicBezTo>
                  <a:pt x="63510" y="3479260"/>
                  <a:pt x="51893" y="3467643"/>
                  <a:pt x="51893" y="3453313"/>
                </a:cubicBezTo>
                <a:cubicBezTo>
                  <a:pt x="51893" y="3438983"/>
                  <a:pt x="63510" y="3427366"/>
                  <a:pt x="77840" y="3427366"/>
                </a:cubicBezTo>
                <a:cubicBezTo>
                  <a:pt x="92170" y="3427366"/>
                  <a:pt x="103787" y="3438983"/>
                  <a:pt x="103787" y="3453313"/>
                </a:cubicBezTo>
                <a:cubicBezTo>
                  <a:pt x="103787" y="3467643"/>
                  <a:pt x="92170" y="3479260"/>
                  <a:pt x="77840" y="3479260"/>
                </a:cubicBezTo>
                <a:close/>
                <a:moveTo>
                  <a:pt x="8662858" y="3642515"/>
                </a:moveTo>
                <a:cubicBezTo>
                  <a:pt x="8657125" y="3642515"/>
                  <a:pt x="8652479" y="3635545"/>
                  <a:pt x="8652479" y="3626947"/>
                </a:cubicBezTo>
                <a:cubicBezTo>
                  <a:pt x="8652479" y="3618349"/>
                  <a:pt x="8657125" y="3611379"/>
                  <a:pt x="8662858" y="3611379"/>
                </a:cubicBezTo>
                <a:cubicBezTo>
                  <a:pt x="8668590" y="3611379"/>
                  <a:pt x="8673236" y="3618349"/>
                  <a:pt x="8673236" y="3626947"/>
                </a:cubicBezTo>
                <a:cubicBezTo>
                  <a:pt x="8673236" y="3635545"/>
                  <a:pt x="8668590" y="3642515"/>
                  <a:pt x="8662858" y="3642515"/>
                </a:cubicBezTo>
                <a:close/>
                <a:moveTo>
                  <a:pt x="1629419" y="3676450"/>
                </a:moveTo>
                <a:cubicBezTo>
                  <a:pt x="1623687" y="3676450"/>
                  <a:pt x="1619040" y="3669480"/>
                  <a:pt x="1619040" y="3660882"/>
                </a:cubicBezTo>
                <a:cubicBezTo>
                  <a:pt x="1619040" y="3652284"/>
                  <a:pt x="1623687" y="3645314"/>
                  <a:pt x="1629419" y="3645314"/>
                </a:cubicBezTo>
                <a:cubicBezTo>
                  <a:pt x="1635151" y="3645314"/>
                  <a:pt x="1639798" y="3652284"/>
                  <a:pt x="1639798" y="3660882"/>
                </a:cubicBezTo>
                <a:cubicBezTo>
                  <a:pt x="1639798" y="3669480"/>
                  <a:pt x="1635151" y="3676450"/>
                  <a:pt x="1629419" y="3676450"/>
                </a:cubicBezTo>
                <a:close/>
                <a:moveTo>
                  <a:pt x="8247720" y="4005761"/>
                </a:moveTo>
                <a:cubicBezTo>
                  <a:pt x="8241988" y="4005761"/>
                  <a:pt x="8237341" y="4001114"/>
                  <a:pt x="8237341" y="3995382"/>
                </a:cubicBezTo>
                <a:cubicBezTo>
                  <a:pt x="8237341" y="3989650"/>
                  <a:pt x="8241988" y="3985003"/>
                  <a:pt x="8247720" y="3985003"/>
                </a:cubicBezTo>
                <a:cubicBezTo>
                  <a:pt x="8253452" y="3985003"/>
                  <a:pt x="8258099" y="3989650"/>
                  <a:pt x="8258099" y="3995382"/>
                </a:cubicBezTo>
                <a:cubicBezTo>
                  <a:pt x="8258099" y="4001114"/>
                  <a:pt x="8253452" y="4005761"/>
                  <a:pt x="8247720" y="4005761"/>
                </a:cubicBezTo>
                <a:close/>
                <a:moveTo>
                  <a:pt x="1214282" y="4039696"/>
                </a:moveTo>
                <a:cubicBezTo>
                  <a:pt x="1208550" y="4039696"/>
                  <a:pt x="1203903" y="4035049"/>
                  <a:pt x="1203903" y="4029317"/>
                </a:cubicBezTo>
                <a:cubicBezTo>
                  <a:pt x="1203903" y="4023585"/>
                  <a:pt x="1208550" y="4018938"/>
                  <a:pt x="1214282" y="4018938"/>
                </a:cubicBezTo>
                <a:cubicBezTo>
                  <a:pt x="1220014" y="4018938"/>
                  <a:pt x="1224661" y="4023585"/>
                  <a:pt x="1224661" y="4029317"/>
                </a:cubicBezTo>
                <a:cubicBezTo>
                  <a:pt x="1224661" y="4035049"/>
                  <a:pt x="1220014" y="4039696"/>
                  <a:pt x="1214282" y="4039696"/>
                </a:cubicBezTo>
                <a:close/>
                <a:moveTo>
                  <a:pt x="7054194" y="4130302"/>
                </a:moveTo>
                <a:cubicBezTo>
                  <a:pt x="7042730" y="4130302"/>
                  <a:pt x="7033437" y="4121009"/>
                  <a:pt x="7033437" y="4109545"/>
                </a:cubicBezTo>
                <a:cubicBezTo>
                  <a:pt x="7033437" y="4098081"/>
                  <a:pt x="7042730" y="4088788"/>
                  <a:pt x="7054194" y="4088788"/>
                </a:cubicBezTo>
                <a:cubicBezTo>
                  <a:pt x="7065658" y="4088788"/>
                  <a:pt x="7074951" y="4098081"/>
                  <a:pt x="7074951" y="4109545"/>
                </a:cubicBezTo>
                <a:cubicBezTo>
                  <a:pt x="7074951" y="4121009"/>
                  <a:pt x="7065658" y="4130302"/>
                  <a:pt x="7054194" y="4130302"/>
                </a:cubicBezTo>
                <a:close/>
                <a:moveTo>
                  <a:pt x="20757" y="4164238"/>
                </a:moveTo>
                <a:cubicBezTo>
                  <a:pt x="9293" y="4164238"/>
                  <a:pt x="0" y="4154945"/>
                  <a:pt x="0" y="4143481"/>
                </a:cubicBezTo>
                <a:cubicBezTo>
                  <a:pt x="0" y="4132017"/>
                  <a:pt x="9293" y="4122724"/>
                  <a:pt x="20757" y="4122724"/>
                </a:cubicBezTo>
                <a:cubicBezTo>
                  <a:pt x="32221" y="4122724"/>
                  <a:pt x="41514" y="4132017"/>
                  <a:pt x="41514" y="4143481"/>
                </a:cubicBezTo>
                <a:cubicBezTo>
                  <a:pt x="41514" y="4154945"/>
                  <a:pt x="32221" y="4164238"/>
                  <a:pt x="20757" y="4164238"/>
                </a:cubicBezTo>
                <a:close/>
              </a:path>
            </a:pathLst>
          </a:custGeom>
          <a:solidFill>
            <a:srgbClr val="FFFFFF">
              <a:alpha val="32000"/>
            </a:srgb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solidFill>
            </a:endParaRPr>
          </a:p>
        </p:txBody>
      </p:sp>
      <p:sp>
        <p:nvSpPr>
          <p:cNvPr id="15" name="Freeform: Shape 5">
            <a:extLst>
              <a:ext uri="{FF2B5EF4-FFF2-40B4-BE49-F238E27FC236}">
                <a16:creationId xmlns:a16="http://schemas.microsoft.com/office/drawing/2014/main" id="{FF5C5072-7FFE-67B5-90C8-1EC3F932E6D1}"/>
              </a:ext>
            </a:extLst>
          </p:cNvPr>
          <p:cNvSpPr/>
          <p:nvPr/>
        </p:nvSpPr>
        <p:spPr>
          <a:xfrm rot="5400000" flipV="1">
            <a:off x="7186" y="-7186"/>
            <a:ext cx="1848990" cy="1863362"/>
          </a:xfrm>
          <a:custGeom>
            <a:avLst/>
            <a:gdLst>
              <a:gd name="connsiteX0" fmla="*/ 0 w 367664"/>
              <a:gd name="connsiteY0" fmla="*/ 370523 h 370522"/>
              <a:gd name="connsiteX1" fmla="*/ 367665 w 367664"/>
              <a:gd name="connsiteY1" fmla="*/ 0 h 370522"/>
              <a:gd name="connsiteX2" fmla="*/ 230505 w 367664"/>
              <a:gd name="connsiteY2" fmla="*/ 0 h 370522"/>
              <a:gd name="connsiteX3" fmla="*/ 0 w 367664"/>
              <a:gd name="connsiteY3" fmla="*/ 233363 h 370522"/>
              <a:gd name="connsiteX4" fmla="*/ 0 w 367664"/>
              <a:gd name="connsiteY4" fmla="*/ 370523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370522">
                <a:moveTo>
                  <a:pt x="0" y="370523"/>
                </a:moveTo>
                <a:cubicBezTo>
                  <a:pt x="195263" y="350520"/>
                  <a:pt x="349567" y="195263"/>
                  <a:pt x="367665" y="0"/>
                </a:cubicBezTo>
                <a:lnTo>
                  <a:pt x="230505" y="0"/>
                </a:lnTo>
                <a:cubicBezTo>
                  <a:pt x="213360" y="120015"/>
                  <a:pt x="120015" y="215265"/>
                  <a:pt x="0" y="233363"/>
                </a:cubicBezTo>
                <a:lnTo>
                  <a:pt x="0" y="370523"/>
                </a:lnTo>
                <a:close/>
              </a:path>
            </a:pathLst>
          </a:custGeom>
          <a:gradFill>
            <a:gsLst>
              <a:gs pos="0">
                <a:schemeClr val="bg1">
                  <a:alpha val="23170"/>
                </a:schemeClr>
              </a:gs>
              <a:gs pos="100000">
                <a:schemeClr val="bg1">
                  <a:alpha val="920"/>
                </a:schemeClr>
              </a:gs>
            </a:gsLst>
            <a:lin ang="10800000" scaled="1"/>
          </a:gradFill>
          <a:ln w="9525" cap="flat">
            <a:noFill/>
            <a:prstDash val="solid"/>
            <a:miter/>
          </a:ln>
        </p:spPr>
        <p:txBody>
          <a:bodyPr rtlCol="0" anchor="ctr"/>
          <a:lstStyle/>
          <a:p>
            <a:endParaRPr lang="en-US">
              <a:solidFill>
                <a:schemeClr val="bg1"/>
              </a:solidFill>
            </a:endParaRPr>
          </a:p>
        </p:txBody>
      </p:sp>
      <p:grpSp>
        <p:nvGrpSpPr>
          <p:cNvPr id="3" name="Группа 2">
            <a:extLst>
              <a:ext uri="{FF2B5EF4-FFF2-40B4-BE49-F238E27FC236}">
                <a16:creationId xmlns:a16="http://schemas.microsoft.com/office/drawing/2014/main" id="{D7264A00-7008-40B8-C584-C4D903E2E928}"/>
              </a:ext>
            </a:extLst>
          </p:cNvPr>
          <p:cNvGrpSpPr/>
          <p:nvPr/>
        </p:nvGrpSpPr>
        <p:grpSpPr>
          <a:xfrm>
            <a:off x="357409" y="4951554"/>
            <a:ext cx="5913890" cy="820344"/>
            <a:chOff x="515938" y="2328333"/>
            <a:chExt cx="5913890" cy="820344"/>
          </a:xfrm>
        </p:grpSpPr>
        <p:sp>
          <p:nvSpPr>
            <p:cNvPr id="4" name="Text 3">
              <a:extLst>
                <a:ext uri="{FF2B5EF4-FFF2-40B4-BE49-F238E27FC236}">
                  <a16:creationId xmlns:a16="http://schemas.microsoft.com/office/drawing/2014/main" id="{CBFEA436-05DD-F422-C059-AAA192D9CD35}"/>
                </a:ext>
              </a:extLst>
            </p:cNvPr>
            <p:cNvSpPr txBox="1"/>
            <p:nvPr/>
          </p:nvSpPr>
          <p:spPr>
            <a:xfrm>
              <a:off x="1419513" y="2328333"/>
              <a:ext cx="5010315" cy="338554"/>
            </a:xfrm>
            <a:prstGeom prst="rect">
              <a:avLst/>
            </a:prstGeom>
            <a:noFill/>
          </p:spPr>
          <p:txBody>
            <a:bodyPr wrap="square" rtlCol="0">
              <a:spAutoFit/>
            </a:bodyPr>
            <a:lstStyle/>
            <a:p>
              <a:endParaRPr lang="en-ID" sz="1600" dirty="0">
                <a:solidFill>
                  <a:schemeClr val="bg1"/>
                </a:solidFill>
                <a:latin typeface="Montserrat" pitchFamily="2" charset="0"/>
              </a:endParaRPr>
            </a:p>
          </p:txBody>
        </p:sp>
        <p:grpSp>
          <p:nvGrpSpPr>
            <p:cNvPr id="5" name="Группа 4">
              <a:extLst>
                <a:ext uri="{FF2B5EF4-FFF2-40B4-BE49-F238E27FC236}">
                  <a16:creationId xmlns:a16="http://schemas.microsoft.com/office/drawing/2014/main" id="{36B538C0-EF51-5C95-9BB3-DD2D0A81FF36}"/>
                </a:ext>
              </a:extLst>
            </p:cNvPr>
            <p:cNvGrpSpPr/>
            <p:nvPr/>
          </p:nvGrpSpPr>
          <p:grpSpPr>
            <a:xfrm>
              <a:off x="515938" y="2410499"/>
              <a:ext cx="738178" cy="738178"/>
              <a:chOff x="515938" y="2410499"/>
              <a:chExt cx="738178" cy="738178"/>
            </a:xfrm>
          </p:grpSpPr>
          <p:sp>
            <p:nvSpPr>
              <p:cNvPr id="6" name="Овал 5">
                <a:extLst>
                  <a:ext uri="{FF2B5EF4-FFF2-40B4-BE49-F238E27FC236}">
                    <a16:creationId xmlns:a16="http://schemas.microsoft.com/office/drawing/2014/main" id="{DBA2B407-483A-A3E2-0DB7-DB320F648585}"/>
                  </a:ext>
                </a:extLst>
              </p:cNvPr>
              <p:cNvSpPr/>
              <p:nvPr/>
            </p:nvSpPr>
            <p:spPr>
              <a:xfrm>
                <a:off x="515938" y="2410499"/>
                <a:ext cx="738178" cy="738178"/>
              </a:xfrm>
              <a:prstGeom prst="ellipse">
                <a:avLst/>
              </a:prstGeom>
              <a:gradFill>
                <a:gsLst>
                  <a:gs pos="99000">
                    <a:schemeClr val="tx1">
                      <a:lumMod val="75000"/>
                      <a:lumOff val="25000"/>
                    </a:schemeClr>
                  </a:gs>
                  <a:gs pos="0">
                    <a:schemeClr val="accent1"/>
                  </a:gs>
                </a:gsLst>
                <a:lin ang="2700000" scaled="1"/>
              </a:gra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a:solidFill>
                    <a:schemeClr val="bg1"/>
                  </a:solidFill>
                </a:endParaRPr>
              </a:p>
            </p:txBody>
          </p:sp>
          <p:pic>
            <p:nvPicPr>
              <p:cNvPr id="7" name="Photo 4">
                <a:extLst>
                  <a:ext uri="{FF2B5EF4-FFF2-40B4-BE49-F238E27FC236}">
                    <a16:creationId xmlns:a16="http://schemas.microsoft.com/office/drawing/2014/main" id="{382027BD-DAA5-7DEA-F1E2-9EFC432A3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89" y="2593050"/>
                <a:ext cx="373076" cy="373076"/>
              </a:xfrm>
              <a:prstGeom prst="rect">
                <a:avLst/>
              </a:prstGeom>
            </p:spPr>
          </p:pic>
        </p:grpSp>
      </p:grpSp>
      <p:grpSp>
        <p:nvGrpSpPr>
          <p:cNvPr id="8" name="Группа 7">
            <a:extLst>
              <a:ext uri="{FF2B5EF4-FFF2-40B4-BE49-F238E27FC236}">
                <a16:creationId xmlns:a16="http://schemas.microsoft.com/office/drawing/2014/main" id="{CD5184BE-45B1-B3C5-491E-88286A73228A}"/>
              </a:ext>
            </a:extLst>
          </p:cNvPr>
          <p:cNvGrpSpPr/>
          <p:nvPr/>
        </p:nvGrpSpPr>
        <p:grpSpPr>
          <a:xfrm>
            <a:off x="357409" y="3357382"/>
            <a:ext cx="5913890" cy="820344"/>
            <a:chOff x="515938" y="2328333"/>
            <a:chExt cx="5913890" cy="820344"/>
          </a:xfrm>
        </p:grpSpPr>
        <p:sp>
          <p:nvSpPr>
            <p:cNvPr id="9" name="Text 2">
              <a:extLst>
                <a:ext uri="{FF2B5EF4-FFF2-40B4-BE49-F238E27FC236}">
                  <a16:creationId xmlns:a16="http://schemas.microsoft.com/office/drawing/2014/main" id="{A6A96CEF-9315-F730-0175-110987D82336}"/>
                </a:ext>
              </a:extLst>
            </p:cNvPr>
            <p:cNvSpPr txBox="1"/>
            <p:nvPr/>
          </p:nvSpPr>
          <p:spPr>
            <a:xfrm>
              <a:off x="1419513" y="2328333"/>
              <a:ext cx="5010315" cy="338554"/>
            </a:xfrm>
            <a:prstGeom prst="rect">
              <a:avLst/>
            </a:prstGeom>
            <a:noFill/>
          </p:spPr>
          <p:txBody>
            <a:bodyPr wrap="square" rtlCol="0">
              <a:spAutoFit/>
            </a:bodyPr>
            <a:lstStyle/>
            <a:p>
              <a:endParaRPr lang="en-ID" sz="1600" dirty="0">
                <a:solidFill>
                  <a:schemeClr val="bg1"/>
                </a:solidFill>
                <a:latin typeface="Montserrat" pitchFamily="2" charset="0"/>
              </a:endParaRPr>
            </a:p>
          </p:txBody>
        </p:sp>
        <p:grpSp>
          <p:nvGrpSpPr>
            <p:cNvPr id="10" name="Группа 9">
              <a:extLst>
                <a:ext uri="{FF2B5EF4-FFF2-40B4-BE49-F238E27FC236}">
                  <a16:creationId xmlns:a16="http://schemas.microsoft.com/office/drawing/2014/main" id="{A7934456-D464-525B-9945-60EE4DAFBB54}"/>
                </a:ext>
              </a:extLst>
            </p:cNvPr>
            <p:cNvGrpSpPr/>
            <p:nvPr/>
          </p:nvGrpSpPr>
          <p:grpSpPr>
            <a:xfrm>
              <a:off x="515938" y="2410499"/>
              <a:ext cx="738178" cy="738178"/>
              <a:chOff x="515938" y="2410499"/>
              <a:chExt cx="738178" cy="738178"/>
            </a:xfrm>
          </p:grpSpPr>
          <p:sp>
            <p:nvSpPr>
              <p:cNvPr id="11" name="Овал 10">
                <a:extLst>
                  <a:ext uri="{FF2B5EF4-FFF2-40B4-BE49-F238E27FC236}">
                    <a16:creationId xmlns:a16="http://schemas.microsoft.com/office/drawing/2014/main" id="{2AC3739A-A30A-F8EC-B5CE-D44C259D65D6}"/>
                  </a:ext>
                </a:extLst>
              </p:cNvPr>
              <p:cNvSpPr/>
              <p:nvPr/>
            </p:nvSpPr>
            <p:spPr>
              <a:xfrm>
                <a:off x="515938" y="2410499"/>
                <a:ext cx="738178" cy="738178"/>
              </a:xfrm>
              <a:prstGeom prst="ellipse">
                <a:avLst/>
              </a:prstGeom>
              <a:gradFill>
                <a:gsLst>
                  <a:gs pos="99000">
                    <a:schemeClr val="tx1">
                      <a:lumMod val="75000"/>
                      <a:lumOff val="25000"/>
                    </a:schemeClr>
                  </a:gs>
                  <a:gs pos="0">
                    <a:schemeClr val="accent1"/>
                  </a:gs>
                </a:gsLst>
                <a:lin ang="2700000" scaled="1"/>
              </a:gra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a:solidFill>
                    <a:schemeClr val="bg1"/>
                  </a:solidFill>
                </a:endParaRPr>
              </a:p>
            </p:txBody>
          </p:sp>
          <p:pic>
            <p:nvPicPr>
              <p:cNvPr id="12" name="Photo 3">
                <a:extLst>
                  <a:ext uri="{FF2B5EF4-FFF2-40B4-BE49-F238E27FC236}">
                    <a16:creationId xmlns:a16="http://schemas.microsoft.com/office/drawing/2014/main" id="{49FBE452-613A-6D6E-8773-EF5DDEA645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89" y="2593050"/>
                <a:ext cx="373076" cy="373076"/>
              </a:xfrm>
              <a:prstGeom prst="rect">
                <a:avLst/>
              </a:prstGeom>
            </p:spPr>
          </p:pic>
        </p:grpSp>
      </p:grpSp>
      <p:grpSp>
        <p:nvGrpSpPr>
          <p:cNvPr id="14" name="Группа 13">
            <a:extLst>
              <a:ext uri="{FF2B5EF4-FFF2-40B4-BE49-F238E27FC236}">
                <a16:creationId xmlns:a16="http://schemas.microsoft.com/office/drawing/2014/main" id="{ABA629E2-C81B-D6F4-9A21-DCF37E827790}"/>
              </a:ext>
            </a:extLst>
          </p:cNvPr>
          <p:cNvGrpSpPr/>
          <p:nvPr/>
        </p:nvGrpSpPr>
        <p:grpSpPr>
          <a:xfrm>
            <a:off x="357409" y="1774925"/>
            <a:ext cx="5913890" cy="820344"/>
            <a:chOff x="515938" y="2328333"/>
            <a:chExt cx="5913890" cy="820344"/>
          </a:xfrm>
        </p:grpSpPr>
        <p:sp>
          <p:nvSpPr>
            <p:cNvPr id="16" name="Text">
              <a:extLst>
                <a:ext uri="{FF2B5EF4-FFF2-40B4-BE49-F238E27FC236}">
                  <a16:creationId xmlns:a16="http://schemas.microsoft.com/office/drawing/2014/main" id="{18C03A57-452A-70D7-BD08-851D9F2FAFC7}"/>
                </a:ext>
              </a:extLst>
            </p:cNvPr>
            <p:cNvSpPr txBox="1"/>
            <p:nvPr/>
          </p:nvSpPr>
          <p:spPr>
            <a:xfrm>
              <a:off x="1419513" y="2328333"/>
              <a:ext cx="5010315" cy="338554"/>
            </a:xfrm>
            <a:prstGeom prst="rect">
              <a:avLst/>
            </a:prstGeom>
            <a:noFill/>
          </p:spPr>
          <p:txBody>
            <a:bodyPr wrap="square" rtlCol="0">
              <a:spAutoFit/>
            </a:bodyPr>
            <a:lstStyle/>
            <a:p>
              <a:endParaRPr lang="en-ID" sz="1600" dirty="0">
                <a:solidFill>
                  <a:schemeClr val="bg1"/>
                </a:solidFill>
                <a:latin typeface="Montserrat" pitchFamily="2" charset="0"/>
              </a:endParaRPr>
            </a:p>
          </p:txBody>
        </p:sp>
        <p:grpSp>
          <p:nvGrpSpPr>
            <p:cNvPr id="22" name="Группа 21">
              <a:extLst>
                <a:ext uri="{FF2B5EF4-FFF2-40B4-BE49-F238E27FC236}">
                  <a16:creationId xmlns:a16="http://schemas.microsoft.com/office/drawing/2014/main" id="{ABB9684F-7D7E-8C59-A868-C2D3174DA3E9}"/>
                </a:ext>
              </a:extLst>
            </p:cNvPr>
            <p:cNvGrpSpPr/>
            <p:nvPr/>
          </p:nvGrpSpPr>
          <p:grpSpPr>
            <a:xfrm>
              <a:off x="515938" y="2410499"/>
              <a:ext cx="738178" cy="738178"/>
              <a:chOff x="515938" y="2410499"/>
              <a:chExt cx="738178" cy="738178"/>
            </a:xfrm>
          </p:grpSpPr>
          <p:sp>
            <p:nvSpPr>
              <p:cNvPr id="23" name="Овал 22">
                <a:extLst>
                  <a:ext uri="{FF2B5EF4-FFF2-40B4-BE49-F238E27FC236}">
                    <a16:creationId xmlns:a16="http://schemas.microsoft.com/office/drawing/2014/main" id="{FA939A6C-F7DA-FF20-239F-61F061016640}"/>
                  </a:ext>
                </a:extLst>
              </p:cNvPr>
              <p:cNvSpPr/>
              <p:nvPr/>
            </p:nvSpPr>
            <p:spPr>
              <a:xfrm>
                <a:off x="515938" y="2410499"/>
                <a:ext cx="738178" cy="738178"/>
              </a:xfrm>
              <a:prstGeom prst="ellipse">
                <a:avLst/>
              </a:prstGeom>
              <a:gradFill>
                <a:gsLst>
                  <a:gs pos="99000">
                    <a:schemeClr val="tx1">
                      <a:lumMod val="75000"/>
                      <a:lumOff val="25000"/>
                    </a:schemeClr>
                  </a:gs>
                  <a:gs pos="0">
                    <a:schemeClr val="accent1"/>
                  </a:gs>
                </a:gsLst>
                <a:lin ang="2700000" scaled="1"/>
              </a:gra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a:solidFill>
                    <a:schemeClr val="bg1"/>
                  </a:solidFill>
                </a:endParaRPr>
              </a:p>
            </p:txBody>
          </p:sp>
          <p:pic>
            <p:nvPicPr>
              <p:cNvPr id="24" name="Photo 2">
                <a:extLst>
                  <a:ext uri="{FF2B5EF4-FFF2-40B4-BE49-F238E27FC236}">
                    <a16:creationId xmlns:a16="http://schemas.microsoft.com/office/drawing/2014/main" id="{06733C33-E04B-B3B6-CFF9-E19430507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89" y="2593050"/>
                <a:ext cx="373076" cy="373076"/>
              </a:xfrm>
              <a:prstGeom prst="rect">
                <a:avLst/>
              </a:prstGeom>
            </p:spPr>
          </p:pic>
        </p:grpSp>
      </p:grpSp>
      <p:pic>
        <p:nvPicPr>
          <p:cNvPr id="25" name="Photo">
            <a:extLst>
              <a:ext uri="{FF2B5EF4-FFF2-40B4-BE49-F238E27FC236}">
                <a16:creationId xmlns:a16="http://schemas.microsoft.com/office/drawing/2014/main" id="{5309DF98-947A-55CB-0C25-F0E4E0038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563" y="0"/>
            <a:ext cx="5361437" cy="6858000"/>
          </a:xfrm>
          <a:custGeom>
            <a:avLst/>
            <a:gdLst>
              <a:gd name="connsiteX0" fmla="*/ 273011 w 5576009"/>
              <a:gd name="connsiteY0" fmla="*/ 0 h 6858000"/>
              <a:gd name="connsiteX1" fmla="*/ 1183303 w 5576009"/>
              <a:gd name="connsiteY1" fmla="*/ 0 h 6858000"/>
              <a:gd name="connsiteX2" fmla="*/ 5576009 w 5576009"/>
              <a:gd name="connsiteY2" fmla="*/ 0 h 6858000"/>
              <a:gd name="connsiteX3" fmla="*/ 5576008 w 5576009"/>
              <a:gd name="connsiteY3" fmla="*/ 6858000 h 6858000"/>
              <a:gd name="connsiteX4" fmla="*/ 1339810 w 5576009"/>
              <a:gd name="connsiteY4" fmla="*/ 6858000 h 6858000"/>
              <a:gd name="connsiteX5" fmla="*/ 273011 w 5576009"/>
              <a:gd name="connsiteY5" fmla="*/ 6858000 h 6858000"/>
              <a:gd name="connsiteX6" fmla="*/ 400170 w 5576009"/>
              <a:gd name="connsiteY6" fmla="*/ 6769894 h 6858000"/>
              <a:gd name="connsiteX7" fmla="*/ 933569 w 5576009"/>
              <a:gd name="connsiteY7" fmla="*/ 6329362 h 6858000"/>
              <a:gd name="connsiteX8" fmla="*/ 984052 w 5576009"/>
              <a:gd name="connsiteY8" fmla="*/ 5800725 h 6858000"/>
              <a:gd name="connsiteX9" fmla="*/ 450652 w 5576009"/>
              <a:gd name="connsiteY9" fmla="*/ 5276850 h 6858000"/>
              <a:gd name="connsiteX10" fmla="*/ 857370 w 5576009"/>
              <a:gd name="connsiteY10" fmla="*/ 4748212 h 6858000"/>
              <a:gd name="connsiteX11" fmla="*/ 882611 w 5576009"/>
              <a:gd name="connsiteY11" fmla="*/ 4219575 h 6858000"/>
              <a:gd name="connsiteX12" fmla="*/ 781170 w 5576009"/>
              <a:gd name="connsiteY12" fmla="*/ 3690937 h 6858000"/>
              <a:gd name="connsiteX13" fmla="*/ 831652 w 5576009"/>
              <a:gd name="connsiteY13" fmla="*/ 3167062 h 6858000"/>
              <a:gd name="connsiteX14" fmla="*/ 628770 w 5576009"/>
              <a:gd name="connsiteY14" fmla="*/ 2638425 h 6858000"/>
              <a:gd name="connsiteX15" fmla="*/ 95370 w 5576009"/>
              <a:gd name="connsiteY15" fmla="*/ 2109787 h 6858000"/>
              <a:gd name="connsiteX16" fmla="*/ 95370 w 5576009"/>
              <a:gd name="connsiteY16" fmla="*/ 1581150 h 6858000"/>
              <a:gd name="connsiteX17" fmla="*/ 603052 w 5576009"/>
              <a:gd name="connsiteY17" fmla="*/ 1057275 h 6858000"/>
              <a:gd name="connsiteX18" fmla="*/ 654011 w 5576009"/>
              <a:gd name="connsiteY18" fmla="*/ 528637 h 6858000"/>
              <a:gd name="connsiteX19" fmla="*/ 349211 w 5576009"/>
              <a:gd name="connsiteY19" fmla="*/ 857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6009" h="6858000">
                <a:moveTo>
                  <a:pt x="273011" y="0"/>
                </a:moveTo>
                <a:lnTo>
                  <a:pt x="1183303" y="0"/>
                </a:lnTo>
                <a:lnTo>
                  <a:pt x="5576009" y="0"/>
                </a:lnTo>
                <a:lnTo>
                  <a:pt x="5576008" y="6858000"/>
                </a:lnTo>
                <a:lnTo>
                  <a:pt x="1339810" y="6858000"/>
                </a:lnTo>
                <a:lnTo>
                  <a:pt x="273011" y="6858000"/>
                </a:lnTo>
                <a:lnTo>
                  <a:pt x="400170" y="6769894"/>
                </a:lnTo>
                <a:cubicBezTo>
                  <a:pt x="525423" y="6682264"/>
                  <a:pt x="782598" y="6505575"/>
                  <a:pt x="933569" y="6329362"/>
                </a:cubicBezTo>
                <a:cubicBezTo>
                  <a:pt x="1087398" y="6154579"/>
                  <a:pt x="1135023" y="5976937"/>
                  <a:pt x="984052" y="5800725"/>
                </a:cubicBezTo>
                <a:cubicBezTo>
                  <a:pt x="830223" y="5626894"/>
                  <a:pt x="477799" y="5453062"/>
                  <a:pt x="450652" y="5276850"/>
                </a:cubicBezTo>
                <a:cubicBezTo>
                  <a:pt x="425411" y="5099685"/>
                  <a:pt x="730211" y="4924425"/>
                  <a:pt x="857370" y="4748212"/>
                </a:cubicBezTo>
                <a:cubicBezTo>
                  <a:pt x="982623" y="4572000"/>
                  <a:pt x="934998" y="4395787"/>
                  <a:pt x="882611" y="4219575"/>
                </a:cubicBezTo>
                <a:cubicBezTo>
                  <a:pt x="830223" y="4044315"/>
                  <a:pt x="782598" y="3867150"/>
                  <a:pt x="781170" y="3690937"/>
                </a:cubicBezTo>
                <a:cubicBezTo>
                  <a:pt x="782598" y="3517106"/>
                  <a:pt x="830223" y="3343275"/>
                  <a:pt x="831652" y="3167062"/>
                </a:cubicBezTo>
                <a:cubicBezTo>
                  <a:pt x="830223" y="2989421"/>
                  <a:pt x="782598" y="2814637"/>
                  <a:pt x="628770" y="2638425"/>
                </a:cubicBezTo>
                <a:cubicBezTo>
                  <a:pt x="477799" y="2461736"/>
                  <a:pt x="220624" y="2286000"/>
                  <a:pt x="95370" y="2109787"/>
                </a:cubicBezTo>
                <a:cubicBezTo>
                  <a:pt x="-31789" y="1934527"/>
                  <a:pt x="-31789" y="1757362"/>
                  <a:pt x="95370" y="1581150"/>
                </a:cubicBezTo>
                <a:cubicBezTo>
                  <a:pt x="220624" y="1406842"/>
                  <a:pt x="477799" y="1228725"/>
                  <a:pt x="603052" y="1057275"/>
                </a:cubicBezTo>
                <a:cubicBezTo>
                  <a:pt x="730211" y="879157"/>
                  <a:pt x="730211" y="704850"/>
                  <a:pt x="654011" y="528637"/>
                </a:cubicBezTo>
                <a:cubicBezTo>
                  <a:pt x="577811" y="351472"/>
                  <a:pt x="425411" y="176212"/>
                  <a:pt x="349211" y="85725"/>
                </a:cubicBezTo>
                <a:close/>
              </a:path>
            </a:pathLst>
          </a:custGeom>
        </p:spPr>
      </p:pic>
      <p:sp>
        <p:nvSpPr>
          <p:cNvPr id="26" name="Title">
            <a:extLst>
              <a:ext uri="{FF2B5EF4-FFF2-40B4-BE49-F238E27FC236}">
                <a16:creationId xmlns:a16="http://schemas.microsoft.com/office/drawing/2014/main" id="{B53EE277-B83F-ABE1-E0E4-2A5708FD91C6}"/>
              </a:ext>
            </a:extLst>
          </p:cNvPr>
          <p:cNvSpPr txBox="1"/>
          <p:nvPr/>
        </p:nvSpPr>
        <p:spPr>
          <a:xfrm>
            <a:off x="515938" y="441211"/>
            <a:ext cx="7357118" cy="707886"/>
          </a:xfrm>
          <a:prstGeom prst="rect">
            <a:avLst/>
          </a:prstGeom>
          <a:noFill/>
        </p:spPr>
        <p:txBody>
          <a:bodyPr wrap="square" rtlCol="0">
            <a:spAutoFit/>
          </a:bodyPr>
          <a:lstStyle/>
          <a:p>
            <a:r>
              <a:rPr lang="en-ID" sz="4000" b="1" dirty="0">
                <a:solidFill>
                  <a:schemeClr val="bg1"/>
                </a:solidFill>
                <a:latin typeface="Montserrat" pitchFamily="2" charset="0"/>
              </a:rPr>
              <a:t>PRODUCTION FEATURES</a:t>
            </a:r>
          </a:p>
        </p:txBody>
      </p:sp>
      <p:grpSp>
        <p:nvGrpSpPr>
          <p:cNvPr id="27" name="Group 183">
            <a:extLst>
              <a:ext uri="{FF2B5EF4-FFF2-40B4-BE49-F238E27FC236}">
                <a16:creationId xmlns:a16="http://schemas.microsoft.com/office/drawing/2014/main" id="{EEBAA0DF-B4EE-C79A-6EE6-DFBE3AB665E6}"/>
              </a:ext>
            </a:extLst>
          </p:cNvPr>
          <p:cNvGrpSpPr/>
          <p:nvPr/>
        </p:nvGrpSpPr>
        <p:grpSpPr>
          <a:xfrm rot="1166609" flipH="1">
            <a:off x="8876463" y="-2233184"/>
            <a:ext cx="54862" cy="1336680"/>
            <a:chOff x="5284345" y="2285951"/>
            <a:chExt cx="91106" cy="2219744"/>
          </a:xfrm>
        </p:grpSpPr>
        <p:sp>
          <p:nvSpPr>
            <p:cNvPr id="32" name="Rectangle: Rounded Corners 184">
              <a:extLst>
                <a:ext uri="{FF2B5EF4-FFF2-40B4-BE49-F238E27FC236}">
                  <a16:creationId xmlns:a16="http://schemas.microsoft.com/office/drawing/2014/main" id="{7E71E013-0E25-5F4F-B6AC-9BB18C118E41}"/>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3" name="Freeform 1890">
              <a:extLst>
                <a:ext uri="{FF2B5EF4-FFF2-40B4-BE49-F238E27FC236}">
                  <a16:creationId xmlns:a16="http://schemas.microsoft.com/office/drawing/2014/main" id="{38AD3221-58C8-171A-7A41-1CFB248FF0B3}"/>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4" name="Group 182">
            <a:extLst>
              <a:ext uri="{FF2B5EF4-FFF2-40B4-BE49-F238E27FC236}">
                <a16:creationId xmlns:a16="http://schemas.microsoft.com/office/drawing/2014/main" id="{CD5439FF-D120-76F4-40D6-77551B5A70A1}"/>
              </a:ext>
            </a:extLst>
          </p:cNvPr>
          <p:cNvGrpSpPr/>
          <p:nvPr/>
        </p:nvGrpSpPr>
        <p:grpSpPr>
          <a:xfrm rot="1166609" flipH="1">
            <a:off x="13377431" y="-1900527"/>
            <a:ext cx="54862" cy="1336680"/>
            <a:chOff x="5284345" y="2285951"/>
            <a:chExt cx="91106" cy="2219744"/>
          </a:xfrm>
        </p:grpSpPr>
        <p:sp>
          <p:nvSpPr>
            <p:cNvPr id="35" name="Rectangle: Rounded Corners 180">
              <a:extLst>
                <a:ext uri="{FF2B5EF4-FFF2-40B4-BE49-F238E27FC236}">
                  <a16:creationId xmlns:a16="http://schemas.microsoft.com/office/drawing/2014/main" id="{C6E9E861-1DC4-4FAD-AC23-91D5DEB275D6}"/>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6" name="Freeform 1890">
              <a:extLst>
                <a:ext uri="{FF2B5EF4-FFF2-40B4-BE49-F238E27FC236}">
                  <a16:creationId xmlns:a16="http://schemas.microsoft.com/office/drawing/2014/main" id="{7623B406-E4E9-5662-57BE-901C2336A894}"/>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7" name="Group 183">
            <a:extLst>
              <a:ext uri="{FF2B5EF4-FFF2-40B4-BE49-F238E27FC236}">
                <a16:creationId xmlns:a16="http://schemas.microsoft.com/office/drawing/2014/main" id="{D0B61B1C-5F3E-8620-7E90-C6C011ED0B9C}"/>
              </a:ext>
            </a:extLst>
          </p:cNvPr>
          <p:cNvGrpSpPr/>
          <p:nvPr/>
        </p:nvGrpSpPr>
        <p:grpSpPr>
          <a:xfrm rot="1166609" flipH="1">
            <a:off x="11536988" y="-3400736"/>
            <a:ext cx="54862" cy="1336680"/>
            <a:chOff x="5284345" y="2285951"/>
            <a:chExt cx="91106" cy="2219744"/>
          </a:xfrm>
        </p:grpSpPr>
        <p:sp>
          <p:nvSpPr>
            <p:cNvPr id="38" name="Rectangle: Rounded Corners 184">
              <a:extLst>
                <a:ext uri="{FF2B5EF4-FFF2-40B4-BE49-F238E27FC236}">
                  <a16:creationId xmlns:a16="http://schemas.microsoft.com/office/drawing/2014/main" id="{704B1A1F-D727-AFED-1045-7031B81C0882}"/>
                </a:ext>
              </a:extLst>
            </p:cNvPr>
            <p:cNvSpPr/>
            <p:nvPr userDrawn="1"/>
          </p:nvSpPr>
          <p:spPr>
            <a:xfrm>
              <a:off x="5284345" y="2285951"/>
              <a:ext cx="91106" cy="2219744"/>
            </a:xfrm>
            <a:prstGeom prst="roundRect">
              <a:avLst>
                <a:gd name="adj" fmla="val 50000"/>
              </a:avLst>
            </a:prstGeom>
            <a:gradFill flip="none" rotWithShape="1">
              <a:gsLst>
                <a:gs pos="0">
                  <a:schemeClr val="bg1">
                    <a:alpha val="28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9" name="Freeform 1890">
              <a:extLst>
                <a:ext uri="{FF2B5EF4-FFF2-40B4-BE49-F238E27FC236}">
                  <a16:creationId xmlns:a16="http://schemas.microsoft.com/office/drawing/2014/main" id="{D881E1A4-7734-CBE4-2527-F065AF2F4CE6}"/>
                </a:ext>
              </a:extLst>
            </p:cNvPr>
            <p:cNvSpPr>
              <a:spLocks/>
            </p:cNvSpPr>
            <p:nvPr userDrawn="1"/>
          </p:nvSpPr>
          <p:spPr bwMode="auto">
            <a:xfrm flipH="1" flipV="1">
              <a:off x="5284345" y="4414586"/>
              <a:ext cx="91106" cy="91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3" name="Прямоугольник 12"/>
          <p:cNvSpPr/>
          <p:nvPr/>
        </p:nvSpPr>
        <p:spPr>
          <a:xfrm>
            <a:off x="1185763" y="1581131"/>
            <a:ext cx="5371295" cy="1384995"/>
          </a:xfrm>
          <a:prstGeom prst="rect">
            <a:avLst/>
          </a:prstGeom>
        </p:spPr>
        <p:txBody>
          <a:bodyPr wrap="square">
            <a:spAutoFit/>
          </a:bodyPr>
          <a:lstStyle/>
          <a:p>
            <a:r>
              <a:rPr lang="en-US" sz="1200" dirty="0">
                <a:solidFill>
                  <a:schemeClr val="bg1"/>
                </a:solidFill>
              </a:rPr>
              <a:t>OUR HOUSES ARE DIVIDED INTO SEGMENTS, WHICH ARE MANUFACTURED IN THE WORKSHOP ACCORDING TO PRODUCTION STANDARDS AND QUALITY CONTROL AT ALL STAGES. DURING THE PRODUCTION OF SEGMENTS OF THE HOUSE, INTERIOR DECORATION IS PROVIDED AS MUCH AS POSSIBLE, AFTER ASSEMBLING THE HOUSE ON THE SITE, ENGINEERING COMMUNICATIONS ARE INSTALLED IN SPECIAL CHANNELS THAT ARE PROVIDED IN THE SEGMENTS OF THE HOUSE, THE KITCHEN IS ASSEMBLED AND LIGHTING IS INSTALLED.</a:t>
            </a:r>
            <a:endParaRPr lang="ru-RU" sz="1200" dirty="0">
              <a:solidFill>
                <a:schemeClr val="bg1"/>
              </a:solidFill>
            </a:endParaRPr>
          </a:p>
        </p:txBody>
      </p:sp>
      <p:sp>
        <p:nvSpPr>
          <p:cNvPr id="21" name="Прямоугольник 20"/>
          <p:cNvSpPr/>
          <p:nvPr/>
        </p:nvSpPr>
        <p:spPr>
          <a:xfrm>
            <a:off x="1191677" y="3219364"/>
            <a:ext cx="6096000" cy="1384995"/>
          </a:xfrm>
          <a:prstGeom prst="rect">
            <a:avLst/>
          </a:prstGeom>
        </p:spPr>
        <p:txBody>
          <a:bodyPr>
            <a:spAutoFit/>
          </a:bodyPr>
          <a:lstStyle/>
          <a:p>
            <a:r>
              <a:rPr lang="en-US" sz="1200" dirty="0">
                <a:solidFill>
                  <a:schemeClr val="bg1"/>
                </a:solidFill>
              </a:rPr>
              <a:t>THE ENTIRE PROCESS OF ASSEMBLING A HOUSE ON THE SITE IS STANDARDIZED WITH COMPLETE STEP-BY-STEP INSTRUCTIONS, WHICH WILL ELIMINATE ERRORS DURING THE ASSEMBLY OF SUCH A HOUSE AS MUCH AS POSSIBLE AND RADICALLY REDUCE THE CONSTRUCTION TIME? THE ASSEMBLY OF THE HOUSE TAKES 20-30 DAYS, MOST OF WHICH THE MAIN TIME IS THE LAYING OF UTILITIES, THE CONSTRUCTION OF THE FOUNDATION AND THE FINAL COMMISSIONING OF THE HOUSE. ALL THE CONSTRUCTION OF THE HOUSE IS NOT CONNECTED WITH WET PROCESSES, IT ALLOWS YOU TO WORK ALL YEAR ROUND.</a:t>
            </a:r>
            <a:endParaRPr lang="ru-RU" sz="1200" dirty="0">
              <a:solidFill>
                <a:schemeClr val="bg1"/>
              </a:solidFill>
            </a:endParaRPr>
          </a:p>
        </p:txBody>
      </p:sp>
      <p:sp>
        <p:nvSpPr>
          <p:cNvPr id="28" name="Прямоугольник 27"/>
          <p:cNvSpPr/>
          <p:nvPr/>
        </p:nvSpPr>
        <p:spPr>
          <a:xfrm>
            <a:off x="1191677" y="5066425"/>
            <a:ext cx="5729984" cy="646331"/>
          </a:xfrm>
          <a:prstGeom prst="rect">
            <a:avLst/>
          </a:prstGeom>
        </p:spPr>
        <p:txBody>
          <a:bodyPr wrap="square">
            <a:spAutoFit/>
          </a:bodyPr>
          <a:lstStyle/>
          <a:p>
            <a:r>
              <a:rPr lang="en-US" sz="1200" dirty="0">
                <a:solidFill>
                  <a:schemeClr val="bg1"/>
                </a:solidFill>
              </a:rPr>
              <a:t>OUR HOUSES DO NOT REQUIRE REPAIR OF FACADES, DRAINAGE SYSTEMS, ROOFS. THE COATING OF THE HOUSE IS RESISTANT TO MECHANICAL DAMAGE AND UV RADIATION.IT'S LIKE YOU BOUGHT A CAR AND PARKED IT IN A LONG-TERM PARKING LOT.</a:t>
            </a:r>
            <a:endParaRPr lang="ru-RU" sz="1200" dirty="0">
              <a:solidFill>
                <a:schemeClr val="bg1"/>
              </a:solidFill>
            </a:endParaRPr>
          </a:p>
        </p:txBody>
      </p:sp>
    </p:spTree>
    <p:extLst>
      <p:ext uri="{BB962C8B-B14F-4D97-AF65-F5344CB8AC3E}">
        <p14:creationId xmlns:p14="http://schemas.microsoft.com/office/powerpoint/2010/main" val="1207355745"/>
      </p:ext>
    </p:extLst>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5000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0-#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7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750" fill="hold"/>
                                        <p:tgtEl>
                                          <p:spTgt spid="3"/>
                                        </p:tgtEl>
                                        <p:attrNameLst>
                                          <p:attrName>ppt_x</p:attrName>
                                        </p:attrNameLst>
                                      </p:cBhvr>
                                      <p:tavLst>
                                        <p:tav tm="0">
                                          <p:val>
                                            <p:strVal val="0-#ppt_w/2"/>
                                          </p:val>
                                        </p:tav>
                                        <p:tav tm="100000">
                                          <p:val>
                                            <p:strVal val="#ppt_x"/>
                                          </p:val>
                                        </p:tav>
                                      </p:tavLst>
                                    </p:anim>
                                    <p:anim calcmode="lin" valueType="num">
                                      <p:cBhvr additive="base">
                                        <p:cTn id="24" dur="750" fill="hold"/>
                                        <p:tgtEl>
                                          <p:spTgt spid="3"/>
                                        </p:tgtEl>
                                        <p:attrNameLst>
                                          <p:attrName>ppt_y</p:attrName>
                                        </p:attrNameLst>
                                      </p:cBhvr>
                                      <p:tavLst>
                                        <p:tav tm="0">
                                          <p:val>
                                            <p:strVal val="#ppt_y"/>
                                          </p:val>
                                        </p:tav>
                                        <p:tav tm="100000">
                                          <p:val>
                                            <p:strVal val="#ppt_y"/>
                                          </p:val>
                                        </p:tav>
                                      </p:tavLst>
                                    </p:anim>
                                  </p:childTnLst>
                                </p:cTn>
                              </p:par>
                              <p:par>
                                <p:cTn id="25" presetID="42" presetClass="path" presetSubtype="0" repeatCount="indefinite" accel="50000" decel="50000" fill="hold" nodeType="withEffect">
                                  <p:stCondLst>
                                    <p:cond delay="1000"/>
                                  </p:stCondLst>
                                  <p:childTnLst>
                                    <p:animMotion origin="layout" path="M 8.33333E-7 -3.7037E-7 L -0.32331 1.46157 " pathEditMode="relative" rAng="0" ptsTypes="AA">
                                      <p:cBhvr>
                                        <p:cTn id="26" dur="2000" fill="hold"/>
                                        <p:tgtEl>
                                          <p:spTgt spid="34"/>
                                        </p:tgtEl>
                                        <p:attrNameLst>
                                          <p:attrName>ppt_x</p:attrName>
                                          <p:attrName>ppt_y</p:attrName>
                                        </p:attrNameLst>
                                      </p:cBhvr>
                                      <p:rCtr x="-16172" y="73079"/>
                                    </p:animMotion>
                                  </p:childTnLst>
                                </p:cTn>
                              </p:par>
                              <p:par>
                                <p:cTn id="27" presetID="42" presetClass="path" presetSubtype="0" repeatCount="indefinite" accel="50000" decel="50000" fill="hold" nodeType="withEffect">
                                  <p:stCondLst>
                                    <p:cond delay="0"/>
                                  </p:stCondLst>
                                  <p:childTnLst>
                                    <p:animMotion origin="layout" path="M 1.66667E-6 7.40741E-7 L -0.36328 1.51898 " pathEditMode="relative" rAng="0" ptsTypes="AA">
                                      <p:cBhvr>
                                        <p:cTn id="28" dur="2000" fill="hold"/>
                                        <p:tgtEl>
                                          <p:spTgt spid="27"/>
                                        </p:tgtEl>
                                        <p:attrNameLst>
                                          <p:attrName>ppt_x</p:attrName>
                                          <p:attrName>ppt_y</p:attrName>
                                        </p:attrNameLst>
                                      </p:cBhvr>
                                      <p:rCtr x="-18164" y="75949"/>
                                    </p:animMotion>
                                  </p:childTnLst>
                                </p:cTn>
                              </p:par>
                              <p:par>
                                <p:cTn id="29" presetID="42" presetClass="path" presetSubtype="0" repeatCount="indefinite" accel="50000" decel="50000" fill="hold" nodeType="withEffect">
                                  <p:stCondLst>
                                    <p:cond delay="1500"/>
                                  </p:stCondLst>
                                  <p:childTnLst>
                                    <p:animMotion origin="layout" path="M 2.5E-6 -3.7037E-7 L -0.42018 1.83657 " pathEditMode="relative" rAng="0" ptsTypes="AA">
                                      <p:cBhvr>
                                        <p:cTn id="30" dur="2000" fill="hold"/>
                                        <p:tgtEl>
                                          <p:spTgt spid="37"/>
                                        </p:tgtEl>
                                        <p:attrNameLst>
                                          <p:attrName>ppt_x</p:attrName>
                                          <p:attrName>ppt_y</p:attrName>
                                        </p:attrNameLst>
                                      </p:cBhvr>
                                      <p:rCtr x="-21016" y="9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Theme">
  <a:themeElements>
    <a:clrScheme name="Space ">
      <a:dk1>
        <a:srgbClr val="002041"/>
      </a:dk1>
      <a:lt1>
        <a:srgbClr val="FFFFFF"/>
      </a:lt1>
      <a:dk2>
        <a:srgbClr val="44546A"/>
      </a:dk2>
      <a:lt2>
        <a:srgbClr val="E7E6E6"/>
      </a:lt2>
      <a:accent1>
        <a:srgbClr val="009ECD"/>
      </a:accent1>
      <a:accent2>
        <a:srgbClr val="002141"/>
      </a:accent2>
      <a:accent3>
        <a:srgbClr val="5B9AD4"/>
      </a:accent3>
      <a:accent4>
        <a:srgbClr val="193866"/>
      </a:accent4>
      <a:accent5>
        <a:srgbClr val="FFB15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accent1"/>
            </a:gs>
            <a:gs pos="31000">
              <a:schemeClr val="accent2"/>
            </a:gs>
          </a:gsLst>
          <a:lin ang="2700000" scaled="1"/>
        </a:gra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4537</TotalTime>
  <Words>416</Words>
  <Application>Microsoft Office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Montserrat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ANISHA ROY CHOUDKHURI</cp:lastModifiedBy>
  <cp:revision>136</cp:revision>
  <cp:lastPrinted>2024-04-09T10:40:18Z</cp:lastPrinted>
  <dcterms:created xsi:type="dcterms:W3CDTF">2021-06-16T09:58:09Z</dcterms:created>
  <dcterms:modified xsi:type="dcterms:W3CDTF">2024-04-17T14:03:05Z</dcterms:modified>
</cp:coreProperties>
</file>