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C3F4B-4C05-4A03-9122-212E9D62FA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9BCBA-77BE-4995-8EED-A0D2B6391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9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4DB5-1952-4432-A3FA-F26307CFD5E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8CDD-7557-4FD3-A8B1-E7724D92A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9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4DB5-1952-4432-A3FA-F26307CFD5E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8CDD-7557-4FD3-A8B1-E7724D92A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5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4DB5-1952-4432-A3FA-F26307CFD5E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8CDD-7557-4FD3-A8B1-E7724D92A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5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4DB5-1952-4432-A3FA-F26307CFD5E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8CDD-7557-4FD3-A8B1-E7724D92A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3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4DB5-1952-4432-A3FA-F26307CFD5E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8CDD-7557-4FD3-A8B1-E7724D92A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4DB5-1952-4432-A3FA-F26307CFD5E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8CDD-7557-4FD3-A8B1-E7724D92A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1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4DB5-1952-4432-A3FA-F26307CFD5E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8CDD-7557-4FD3-A8B1-E7724D92A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3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4DB5-1952-4432-A3FA-F26307CFD5E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8CDD-7557-4FD3-A8B1-E7724D92A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1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4DB5-1952-4432-A3FA-F26307CFD5E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8CDD-7557-4FD3-A8B1-E7724D92A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24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4DB5-1952-4432-A3FA-F26307CFD5E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8CDD-7557-4FD3-A8B1-E7724D92A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44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4DB5-1952-4432-A3FA-F26307CFD5E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8CDD-7557-4FD3-A8B1-E7724D92A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7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94DB5-1952-4432-A3FA-F26307CFD5E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A8CDD-7557-4FD3-A8B1-E7724D92A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7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243598" y="1484784"/>
            <a:ext cx="6696744" cy="286232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Конное шоу, не имеющее аналогов в мире</a:t>
            </a:r>
          </a:p>
        </p:txBody>
      </p:sp>
    </p:spTree>
    <p:extLst>
      <p:ext uri="{BB962C8B-B14F-4D97-AF65-F5344CB8AC3E}">
        <p14:creationId xmlns:p14="http://schemas.microsoft.com/office/powerpoint/2010/main" val="194461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608512" cy="2828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3645024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Наше шоу, это цирковая постановка с участием дрессировщиков, акробатов, актёров и самое главное - ЛОШАДЕЙ, для всей семьи, не имеющее аналогов в мире.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51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221088"/>
            <a:ext cx="820891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Предложение для инвесторов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35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939" y="404664"/>
            <a:ext cx="76328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 сотрудничестве мы готовы предложить инвесторам следующие условия:</a:t>
            </a:r>
          </a:p>
          <a:p>
            <a:endParaRPr lang="ru-RU" sz="3200" dirty="0"/>
          </a:p>
          <a:p>
            <a:pPr marL="285750" indent="-285750">
              <a:buFontTx/>
              <a:buChar char="-"/>
            </a:pPr>
            <a:r>
              <a:rPr lang="ru-RU" sz="3200" dirty="0" smtClean="0"/>
              <a:t>15% от прибыли с выступлений + к вложенным средствам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Указание Вашего имени или названия Вашей компании во всех рекламных материалах</a:t>
            </a:r>
          </a:p>
          <a:p>
            <a:endParaRPr lang="ru-RU" sz="3200" dirty="0"/>
          </a:p>
          <a:p>
            <a:r>
              <a:rPr lang="ru-RU" sz="3200" dirty="0" smtClean="0"/>
              <a:t>Подробнее о затратах и прибыли см. Бизнес – план</a:t>
            </a:r>
          </a:p>
        </p:txBody>
      </p:sp>
    </p:spTree>
    <p:extLst>
      <p:ext uri="{BB962C8B-B14F-4D97-AF65-F5344CB8AC3E}">
        <p14:creationId xmlns:p14="http://schemas.microsoft.com/office/powerpoint/2010/main" val="170017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Надеемся на плодотворное сотрудничество!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2492896"/>
            <a:ext cx="7534656" cy="41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6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3" y="344144"/>
            <a:ext cx="4121563" cy="2664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645024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Наша команда включает в себя спортсменов, артистов и постановщиков высочайшего уровня, сплочённых одним общим делом: возрождением конного цирка в России!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89211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colorTemperature colorTemp="7400"/>
                    </a14:imgEffect>
                    <a14:imgEffect>
                      <a14:saturation sat="2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5328592" cy="5550402"/>
          </a:xfrm>
          <a:prstGeom prst="rect">
            <a:avLst/>
          </a:prstGeom>
          <a:effectLst>
            <a:glow>
              <a:schemeClr val="accent1"/>
            </a:glow>
            <a:reflection blurRad="6350" stA="44000" endPos="35000" dir="5400000" sy="-100000" algn="bl" rotWithShape="0"/>
            <a:softEdge rad="2413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7056" y="422108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Наши</a:t>
            </a:r>
            <a:r>
              <a:rPr lang="ru-RU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5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достижения</a:t>
            </a:r>
            <a:endParaRPr lang="ru-RU" sz="66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3861048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Ежегодные выступления на международном фестивале «Спасская башня»</a:t>
            </a:r>
            <a:endParaRPr lang="ru-RU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77" y="335887"/>
            <a:ext cx="5754216" cy="30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8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5563"/>
            <a:ext cx="5760640" cy="3799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255013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Многократные победители чемпионата России по джигитовке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3924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30" y="332656"/>
            <a:ext cx="4608512" cy="2766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1335" y="3717032"/>
            <a:ext cx="73448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Обладатели премии Губернатора Московской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73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4176464" cy="2049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3284984"/>
            <a:ext cx="7416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Участники выступления по случаю дня рождения Рамзана Кадырова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1335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4752528" cy="3768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65313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Выступление на шоу, посвящённом юбилею коронования Елизаветы </a:t>
            </a:r>
            <a:r>
              <a:rPr lang="en-US" sz="3600" dirty="0" err="1" smtClean="0"/>
              <a:t>ll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209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25" y="260648"/>
            <a:ext cx="4464496" cy="2530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2844225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Наша площадка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93553" y="342900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Adrenaline Stadium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41625" y="4293096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Многофункциональное, интерактивное, оснащенное по последнему слову техники пространство предназначено для выступления крупных мировых и российских звезд, проведения массовых танцевальных вечеринок, спортивных и игровых мероприятий, выставок и корпоративных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3686682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158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7</cp:revision>
  <dcterms:created xsi:type="dcterms:W3CDTF">2019-01-15T14:27:28Z</dcterms:created>
  <dcterms:modified xsi:type="dcterms:W3CDTF">2019-01-15T15:48:41Z</dcterms:modified>
</cp:coreProperties>
</file>