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matic SC"/>
      <p:regular r:id="rId16"/>
      <p:bold r:id="rId17"/>
    </p:embeddedFont>
    <p:embeddedFont>
      <p:font typeface="Source Code Pro"/>
      <p:regular r:id="rId18"/>
      <p:bold r:id="rId19"/>
    </p:embeddedFon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maticSC-bold.fntdata"/><Relationship Id="rId16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bold.fntdata"/><Relationship Id="rId6" Type="http://schemas.openxmlformats.org/officeDocument/2006/relationships/slide" Target="slides/slide1.xml"/><Relationship Id="rId18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415ec582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415ec582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415d98d0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415d98d0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415d98d0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415d98d0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415d98d0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415d98d0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415ec582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415ec582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415ec582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415ec582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415ec582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415ec582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415ec582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415ec582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15ec582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15ec582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doop97@mail.ru" TargetMode="External"/><Relationship Id="rId4" Type="http://schemas.openxmlformats.org/officeDocument/2006/relationships/hyperlink" Target="https://vk.com/hunw1ck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Андрей Пономарев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510300" y="3597325"/>
            <a:ext cx="80418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Контакты: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Телефон: +79616645505                     Почта: </a:t>
            </a:r>
            <a:r>
              <a:rPr lang="ru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doop97@mail.ru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VK: </a:t>
            </a:r>
            <a:r>
              <a:rPr lang="ru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https://vk.com/hunw1ck</a:t>
            </a: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                Instagram: @andreyponomarev5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1325850" y="2103150"/>
            <a:ext cx="64923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/>
              <a:t>Спасибо за уделенное время!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я: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608875" y="1228675"/>
            <a:ext cx="4464300" cy="36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Мне 21 год я из города Волгограда. Начинающий предприниматель.Студент, Занимаюсь развитием своих проектов. Пишу свой блог Вк и транслирую его в Яндекс дзен, веду так же другой канал в Яндекс дзене.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425" y="1228675"/>
            <a:ext cx="2914703" cy="336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Качества и опыт работы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537325" y="961175"/>
            <a:ext cx="8001000" cy="3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Качества: целеустремленный, амбициозный, креативный, </a:t>
            </a: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энергичный ,с лидерским характером, находчивый, внимательный.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Опыт работы: 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1.Работал в рекламном агентстве ИнстаТайм (создавал рекламные кампании инстаграмм, фейсбук, создавал рекламные банеры/тизеры)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2. Работал на себя, создавая рекламные кампании для компаний, были, как успешные проекты так и нет.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3. Работал менеджером по продажам на холодных звонках, за время работы конверсия была порядка 20% 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666666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4. Работал помощником у предпринимателя, выполнял разноплановые задачи.</a:t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989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Креатив для презентации 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600" y="847550"/>
            <a:ext cx="5469925" cy="41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Оксфордский тест на анализ личности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50" y="1228675"/>
            <a:ext cx="7787501" cy="35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Достижения 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765925" y="1228675"/>
            <a:ext cx="77610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Спорт: Был капитаном баскетбольной команды. Имею первый взрослый разряд. Чемпион России по 3-х очковым броскам в 2010 году.Эти достижения я считаю пока что главными в жизни.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Касаемо проектов с привлечением инвестиций, это мой первый проект. Я верю что он будет успешен, готов тратить на него 24 часа в сутки 7 дней в неделю.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Образование</a:t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605900" y="1228675"/>
            <a:ext cx="76125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Университет: учусь на 4 курсе ВолгГТУ, специальность - “Безопасность дорожного движения”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Курсы, семинары, книги: Проходил 24 поток Цеха от Бизнес молодости. Посетил множество их тренингов. Прошел 24 Концентрат от Лайк центра. Так же занимаюсь самообразованием через книги и онлайн курсы на YouTube. Книга изменившая мышление на 180 градусов “Богатый папа, бедный папа” Роберта Кийосаки.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Ключевые навыки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1143125" y="1228675"/>
            <a:ext cx="690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Ключевые навыки, которые помогут в реализации проекта: менеджмент (были люди в подчинении, когда занимался рекламными кампаниями для компаний, умею правильно делегировать и составлять технические задание); видение компании; понимание ее стратегического развития; неубиваемое желание преуспеть; понимание трендов маркетинга.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Определенная главная цель </a:t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867600" y="1228675"/>
            <a:ext cx="7296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Моя определенная главная цель: построить большую международную компанию, которая будет приносить пользу в мир и людям.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