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11233583" TargetMode="External"/><Relationship Id="rId2" Type="http://schemas.openxmlformats.org/officeDocument/2006/relationships/hyperlink" Target="mailto:938eca02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8722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Детская студия развития «Умный кот»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6400800" cy="1008112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Приобретение готового бизнеса, г. Калининград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23596002_2072660453020461_67281799140186521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714624"/>
            <a:ext cx="1800199" cy="18001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_NaeXlnO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32656"/>
            <a:ext cx="5040560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готового бизнеса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28092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/>
              <a:t> Наличие клиентской базы;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Действующие группы;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Наработанная реклама;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Штатные сотрудники;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Разработанные программы;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Активные страницы в соц.сетях (ВК, </a:t>
            </a:r>
            <a:r>
              <a:rPr lang="en-US" sz="2200" dirty="0" err="1" smtClean="0"/>
              <a:t>Instagram</a:t>
            </a:r>
            <a:r>
              <a:rPr lang="en-US" sz="2200" dirty="0" smtClean="0"/>
              <a:t>)</a:t>
            </a:r>
            <a:r>
              <a:rPr lang="ru-RU" sz="22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Выгодные условия по арендной плате;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Густонаселённый район города;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Свежий и подходящий по нормам для детских центров ремонт помещения;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Налажена работа студии.</a:t>
            </a: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Тенденции рынка: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36904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Современные родители уделяют особое внимание развитию и воспитанию детей. Поэтому в нашей стране стали появляться детские развивающие центры. 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Образование становится более ранним. Многим родителям нравится сама идея раннего развития, но, порой, их не устраивает качество занятий в клубе.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Главная цель проекта – удовлетворить максимум потребностей в одном месте, экономя время родителей!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 по прибыли: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363272" cy="4353347"/>
          </a:xfrm>
        </p:spPr>
        <p:txBody>
          <a:bodyPr>
            <a:normAutofit/>
          </a:bodyPr>
          <a:lstStyle/>
          <a:p>
            <a:pPr marL="360363" indent="-360363"/>
            <a:r>
              <a:rPr lang="ru-RU" sz="2200" dirty="0" smtClean="0"/>
              <a:t>Ожидаемый средний доход: 383 000 руб.</a:t>
            </a:r>
          </a:p>
          <a:p>
            <a:pPr marL="360363" indent="-360363"/>
            <a:r>
              <a:rPr lang="ru-RU" sz="2200" dirty="0" smtClean="0"/>
              <a:t>Ожидаемый средний расход: 146 080руб.       </a:t>
            </a:r>
          </a:p>
          <a:p>
            <a:pPr marL="360363" indent="-360363"/>
            <a:r>
              <a:rPr lang="ru-RU" sz="2200" dirty="0" smtClean="0"/>
              <a:t>Чистая прибыль: 236 920 руб.       </a:t>
            </a:r>
          </a:p>
          <a:p>
            <a:pPr marL="360363" indent="-360363"/>
            <a:r>
              <a:rPr lang="ru-RU" sz="2200" dirty="0" smtClean="0"/>
              <a:t>Окупаемость проекта (оптимист. прогноз): 3,6 мес.</a:t>
            </a:r>
          </a:p>
          <a:p>
            <a:pPr marL="360363" indent="-360363"/>
            <a:r>
              <a:rPr lang="ru-RU" sz="2200" dirty="0" smtClean="0"/>
              <a:t>Окупаемость проекта (пессимист. прогноз): 8,5 мес.       </a:t>
            </a:r>
          </a:p>
          <a:p>
            <a:pPr marL="360363" indent="-360363"/>
            <a:r>
              <a:rPr lang="ru-RU" sz="2200" dirty="0" smtClean="0"/>
              <a:t>Средний чек:  3 500 руб. </a:t>
            </a:r>
          </a:p>
          <a:p>
            <a:pPr marL="360363" indent="-360363"/>
            <a:r>
              <a:rPr lang="ru-RU" sz="2200" dirty="0" smtClean="0"/>
              <a:t>Выход в точку безубыточности при </a:t>
            </a:r>
            <a:r>
              <a:rPr lang="ru-RU" dirty="0" smtClean="0"/>
              <a:t>кол-ве: 42,9 чел.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i="1" dirty="0" smtClean="0"/>
              <a:t>   Марина </a:t>
            </a:r>
            <a:r>
              <a:rPr lang="ru-RU" sz="2000" b="1" i="1" dirty="0" err="1" smtClean="0"/>
              <a:t>Гринь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–  управляющая.</a:t>
            </a:r>
          </a:p>
          <a:p>
            <a:pPr>
              <a:buNone/>
            </a:pPr>
            <a:r>
              <a:rPr lang="ru-RU" sz="2000" dirty="0" smtClean="0"/>
              <a:t>Опыт работы:  с 2008 г. – административная работа.</a:t>
            </a:r>
          </a:p>
          <a:p>
            <a:pPr marL="0" indent="0">
              <a:buNone/>
            </a:pPr>
            <a:r>
              <a:rPr lang="ru-RU" sz="2000" dirty="0" smtClean="0"/>
              <a:t>Образование: 2005-2008 гг. колледж иностранных языков «Алатау» (переводчик-референт), г. </a:t>
            </a:r>
            <a:r>
              <a:rPr lang="ru-RU" sz="2000" dirty="0" err="1" smtClean="0"/>
              <a:t>Алматы</a:t>
            </a:r>
            <a:r>
              <a:rPr lang="ru-RU" sz="2000" dirty="0" smtClean="0"/>
              <a:t>, Казахстан; 2008-2012 гг. </a:t>
            </a:r>
            <a:r>
              <a:rPr lang="ru-RU" sz="2000" dirty="0" err="1" smtClean="0"/>
              <a:t>КазЭУ</a:t>
            </a:r>
            <a:r>
              <a:rPr lang="ru-RU" sz="2000" dirty="0" smtClean="0"/>
              <a:t> им. Т.Рыскулова (Международные Отношения),    г. </a:t>
            </a:r>
            <a:r>
              <a:rPr lang="ru-RU" sz="2000" dirty="0" err="1" smtClean="0"/>
              <a:t>Алматы</a:t>
            </a:r>
            <a:r>
              <a:rPr lang="ru-RU" sz="2000" dirty="0" smtClean="0"/>
              <a:t>, Казахстан.</a:t>
            </a:r>
          </a:p>
          <a:p>
            <a:pPr marL="0" indent="0"/>
            <a:r>
              <a:rPr lang="ru-RU" sz="2000" i="1" dirty="0" smtClean="0"/>
              <a:t>     </a:t>
            </a:r>
            <a:r>
              <a:rPr lang="ru-RU" sz="2000" b="1" i="1" dirty="0" err="1" smtClean="0"/>
              <a:t>Данканич</a:t>
            </a:r>
            <a:r>
              <a:rPr lang="ru-RU" sz="2000" b="1" i="1" dirty="0" smtClean="0"/>
              <a:t> Виктория </a:t>
            </a:r>
            <a:r>
              <a:rPr lang="ru-RU" sz="2000" i="1" dirty="0" smtClean="0"/>
              <a:t>– методист, логопед, воспитатель.</a:t>
            </a:r>
          </a:p>
          <a:p>
            <a:pPr marL="0" indent="0">
              <a:buNone/>
            </a:pPr>
            <a:r>
              <a:rPr lang="ru-RU" sz="2000" dirty="0" smtClean="0"/>
              <a:t>Опыт работы: Управляющая </a:t>
            </a:r>
            <a:r>
              <a:rPr lang="ru-RU" sz="2000" dirty="0" err="1" smtClean="0"/>
              <a:t>д</a:t>
            </a:r>
            <a:r>
              <a:rPr lang="ru-RU" sz="2000" dirty="0" smtClean="0"/>
              <a:t>/с, Методист,  Логопед, Воспитатель </a:t>
            </a:r>
            <a:r>
              <a:rPr lang="ru-RU" sz="2000" dirty="0" err="1" smtClean="0"/>
              <a:t>д</a:t>
            </a:r>
            <a:r>
              <a:rPr lang="ru-RU" sz="2000" dirty="0" smtClean="0"/>
              <a:t>/с.</a:t>
            </a:r>
          </a:p>
          <a:p>
            <a:pPr marL="0" indent="0">
              <a:buNone/>
            </a:pPr>
            <a:r>
              <a:rPr lang="ru-RU" sz="2000" dirty="0" smtClean="0"/>
              <a:t>Образование: Воспитатель ДДОУ, Украина.</a:t>
            </a:r>
          </a:p>
          <a:p>
            <a:pPr marL="0" indent="0"/>
            <a:r>
              <a:rPr lang="ru-RU" sz="2000" b="1" dirty="0" smtClean="0"/>
              <a:t>     </a:t>
            </a:r>
            <a:r>
              <a:rPr lang="ru-RU" sz="2000" b="1" i="1" dirty="0" smtClean="0"/>
              <a:t>Вита Деньгина </a:t>
            </a:r>
            <a:r>
              <a:rPr lang="ru-RU" sz="2000" dirty="0" smtClean="0"/>
              <a:t>– </a:t>
            </a:r>
            <a:r>
              <a:rPr lang="ru-RU" sz="2000" i="1" dirty="0" smtClean="0"/>
              <a:t>детский и семейный психолог.</a:t>
            </a:r>
          </a:p>
          <a:p>
            <a:pPr marL="0" indent="0">
              <a:buNone/>
            </a:pPr>
            <a:r>
              <a:rPr lang="ru-RU" sz="2000" dirty="0" smtClean="0"/>
              <a:t>Опыт работы: учитель начальных классов, детский и семейный психолог.</a:t>
            </a:r>
          </a:p>
          <a:p>
            <a:pPr marL="0" indent="0">
              <a:buNone/>
            </a:pPr>
            <a:r>
              <a:rPr lang="ru-RU" sz="2000" dirty="0" smtClean="0"/>
              <a:t>Образование: ХГУ им. Катанова (</a:t>
            </a:r>
            <a:r>
              <a:rPr lang="ru-RU" sz="2000" dirty="0" err="1" smtClean="0"/>
              <a:t>бывш</a:t>
            </a:r>
            <a:r>
              <a:rPr lang="ru-RU" sz="2000" dirty="0" smtClean="0"/>
              <a:t>. АГПИ), г. Абакан, Республика Хакасия.</a:t>
            </a:r>
          </a:p>
          <a:p>
            <a:pPr marL="0" indent="449263"/>
            <a:r>
              <a:rPr lang="ru-RU" sz="2000" dirty="0" smtClean="0"/>
              <a:t> </a:t>
            </a:r>
            <a:r>
              <a:rPr lang="ru-RU" sz="2000" b="1" i="1" dirty="0" smtClean="0"/>
              <a:t>Юлия Шатилова </a:t>
            </a:r>
            <a:r>
              <a:rPr lang="ru-RU" sz="2000" i="1" dirty="0" smtClean="0"/>
              <a:t>– хореограф.</a:t>
            </a:r>
          </a:p>
          <a:p>
            <a:pPr marL="0" indent="0">
              <a:buNone/>
            </a:pPr>
            <a:r>
              <a:rPr lang="ru-RU" sz="2000" dirty="0" smtClean="0"/>
              <a:t>Опыт работы: педагог хореограф. </a:t>
            </a:r>
          </a:p>
          <a:p>
            <a:pPr marL="0" indent="0">
              <a:buNone/>
            </a:pPr>
            <a:r>
              <a:rPr lang="ru-RU" sz="2000" dirty="0" smtClean="0"/>
              <a:t>Образование: 2005-2008 гг. </a:t>
            </a:r>
            <a:r>
              <a:rPr lang="ru-RU" sz="2000" dirty="0" err="1" smtClean="0"/>
              <a:t>СПбГУКИ</a:t>
            </a:r>
            <a:r>
              <a:rPr lang="en-US" sz="2000" dirty="0" smtClean="0"/>
              <a:t>(C</a:t>
            </a:r>
            <a:r>
              <a:rPr lang="ru-RU" sz="2000" dirty="0" err="1" smtClean="0"/>
              <a:t>оциально-культурной</a:t>
            </a:r>
            <a:r>
              <a:rPr lang="ru-RU" sz="2000" dirty="0" smtClean="0"/>
              <a:t> деятельности</a:t>
            </a:r>
            <a:r>
              <a:rPr lang="en-US" sz="2000" dirty="0" smtClean="0"/>
              <a:t>)</a:t>
            </a:r>
            <a:r>
              <a:rPr lang="ru-RU" sz="2000" dirty="0" smtClean="0"/>
              <a:t>; 2001–2005 гг. Колледж культуры и </a:t>
            </a:r>
            <a:r>
              <a:rPr lang="ru-RU" sz="2000" dirty="0" err="1" smtClean="0"/>
              <a:t>искуств</a:t>
            </a:r>
            <a:r>
              <a:rPr lang="ru-RU" sz="2000" dirty="0" smtClean="0"/>
              <a:t> (</a:t>
            </a:r>
            <a:r>
              <a:rPr lang="ru-RU" sz="2000" dirty="0" err="1" smtClean="0"/>
              <a:t>ЛОККиИ</a:t>
            </a:r>
            <a:r>
              <a:rPr lang="ru-RU" sz="2000" dirty="0" smtClean="0"/>
              <a:t>), педагог хореограф, г. Санкт-Петербург. </a:t>
            </a:r>
          </a:p>
          <a:p>
            <a:pPr marL="0" indent="360363"/>
            <a:r>
              <a:rPr lang="ru-RU" sz="2000" dirty="0" smtClean="0"/>
              <a:t> </a:t>
            </a:r>
            <a:r>
              <a:rPr lang="ru-RU" sz="2000" b="1" i="1" dirty="0" smtClean="0"/>
              <a:t>Юлия </a:t>
            </a:r>
            <a:r>
              <a:rPr lang="ru-RU" sz="2000" b="1" i="1" dirty="0" err="1" smtClean="0"/>
              <a:t>Буртасова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– воспитатель, учитель методики «Зайцева».</a:t>
            </a:r>
          </a:p>
          <a:p>
            <a:pPr marL="0" indent="0">
              <a:buNone/>
            </a:pPr>
            <a:r>
              <a:rPr lang="ru-RU" sz="2000" dirty="0" smtClean="0"/>
              <a:t>Опыт работы:  воспитатель, методист, управляющая детского сада.</a:t>
            </a:r>
          </a:p>
          <a:p>
            <a:pPr marL="0" indent="0">
              <a:buNone/>
            </a:pPr>
            <a:r>
              <a:rPr lang="ru-RU" sz="2000" dirty="0" smtClean="0"/>
              <a:t>Образование:  ЛГУ им. Пушкина, воспитатель, учитель начальных классов.  </a:t>
            </a:r>
            <a:br>
              <a:rPr lang="ru-RU" sz="2000" dirty="0" smtClean="0"/>
            </a:br>
            <a:endParaRPr lang="ru-RU" sz="2000" dirty="0" smtClean="0"/>
          </a:p>
          <a:p>
            <a:pPr marL="0" indent="0"/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Инвестиционное предложение: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marL="0" indent="539750" algn="just">
              <a:buFont typeface="Wingdings" panose="05000000000000000000" pitchFamily="2" charset="2"/>
              <a:buChar char="Ø"/>
              <a:tabLst>
                <a:tab pos="87313" algn="l"/>
              </a:tabLst>
            </a:pPr>
            <a:r>
              <a:rPr lang="ru-RU" sz="2200" dirty="0" smtClean="0"/>
              <a:t>Инвестиции на приобретение и развитие действующего  проекта: 850 000 руб.</a:t>
            </a:r>
          </a:p>
          <a:p>
            <a:pPr marL="536575" indent="-536575" algn="just">
              <a:buFont typeface="Wingdings" panose="05000000000000000000" pitchFamily="2" charset="2"/>
              <a:buChar char="Ø"/>
              <a:tabLst>
                <a:tab pos="449263" algn="l"/>
              </a:tabLst>
            </a:pPr>
            <a:r>
              <a:rPr lang="en-US" sz="2200" dirty="0" smtClean="0"/>
              <a:t>Cash</a:t>
            </a:r>
            <a:r>
              <a:rPr lang="ru-RU" sz="2200" dirty="0" smtClean="0"/>
              <a:t> </a:t>
            </a:r>
            <a:r>
              <a:rPr lang="en-US" sz="2200" dirty="0" smtClean="0"/>
              <a:t>out </a:t>
            </a:r>
            <a:r>
              <a:rPr lang="ru-RU" sz="2200" dirty="0" smtClean="0"/>
              <a:t>100,000 руб.</a:t>
            </a:r>
            <a:endParaRPr lang="en-US" sz="2200" dirty="0" smtClean="0"/>
          </a:p>
          <a:p>
            <a:pPr marL="0" indent="0" algn="just">
              <a:buFont typeface="Wingdings" panose="05000000000000000000" pitchFamily="2" charset="2"/>
              <a:buChar char="Ø"/>
              <a:tabLst>
                <a:tab pos="449263" algn="l"/>
                <a:tab pos="630238" algn="l"/>
              </a:tabLst>
            </a:pPr>
            <a:r>
              <a:rPr lang="ru-RU" sz="2200" dirty="0" smtClean="0"/>
              <a:t>     Доля Инвестора 70% от чистой прибыли до погашения внесённых Инвестиций, 30% от чистой прибыли после погашения внесённых инвестиций. </a:t>
            </a:r>
          </a:p>
          <a:p>
            <a:pPr marL="536575" indent="-536575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Прогноз на погашение внесённых инвестиций:</a:t>
            </a:r>
          </a:p>
          <a:p>
            <a:pPr marL="536575" indent="-536575" algn="just">
              <a:buNone/>
            </a:pPr>
            <a:r>
              <a:rPr lang="ru-RU" sz="2200" dirty="0" smtClean="0"/>
              <a:t> Оптимистический прогноз: 4  месяца;</a:t>
            </a:r>
          </a:p>
          <a:p>
            <a:pPr marL="536575" indent="-536575" algn="just">
              <a:buNone/>
            </a:pPr>
            <a:r>
              <a:rPr lang="ru-RU" sz="2200" dirty="0" smtClean="0"/>
              <a:t> Пессимистический прогноз: 8,5 месяцев.</a:t>
            </a:r>
          </a:p>
          <a:p>
            <a:pPr marL="536575" indent="-536575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Выход в точку безубыточности: 1 месяц.</a:t>
            </a:r>
          </a:p>
          <a:p>
            <a:pPr marL="536575" indent="-536575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Срок окупаемости: 4 месяца.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Что уже сделано: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92500"/>
          </a:bodyPr>
          <a:lstStyle/>
          <a:p>
            <a:pPr marL="360363" indent="-360363" algn="just"/>
            <a:r>
              <a:rPr lang="ru-RU" sz="2300" dirty="0" smtClean="0"/>
              <a:t>Проведена встреча с продавцом бизнеса;</a:t>
            </a:r>
          </a:p>
          <a:p>
            <a:pPr marL="360363" indent="-360363" algn="just"/>
            <a:r>
              <a:rPr lang="ru-RU" sz="2300" dirty="0" smtClean="0"/>
              <a:t>Просмотрены документы: Договор аренды с ООО «</a:t>
            </a:r>
            <a:r>
              <a:rPr lang="ru-RU" sz="2300" dirty="0" err="1" smtClean="0"/>
              <a:t>Мегаполис-Жилстрой</a:t>
            </a:r>
            <a:r>
              <a:rPr lang="ru-RU" sz="2300" dirty="0" smtClean="0"/>
              <a:t>», документы на </a:t>
            </a:r>
            <a:r>
              <a:rPr lang="ru-RU" sz="2300" dirty="0" err="1" smtClean="0"/>
              <a:t>ком.платежи</a:t>
            </a:r>
            <a:r>
              <a:rPr lang="ru-RU" sz="2300" dirty="0" smtClean="0"/>
              <a:t>, списки учащихся и собирающихся групп;</a:t>
            </a:r>
          </a:p>
          <a:p>
            <a:pPr marL="360363" indent="-360363" algn="just"/>
            <a:r>
              <a:rPr lang="ru-RU" sz="2300" dirty="0" smtClean="0"/>
              <a:t>Просмотрен перечень наличия оборудования студии развития;</a:t>
            </a:r>
          </a:p>
          <a:p>
            <a:pPr marL="360363" indent="-360363" algn="just"/>
            <a:r>
              <a:rPr lang="ru-RU" sz="2300" dirty="0" smtClean="0"/>
              <a:t>Проведена консультация с юристом компании «Кнопка» от Фонда Поддержки Предпринимателей Калининградской области;</a:t>
            </a:r>
          </a:p>
          <a:p>
            <a:pPr marL="360363" indent="-360363" algn="just"/>
            <a:r>
              <a:rPr lang="ru-RU" sz="2300" dirty="0" smtClean="0"/>
              <a:t>Собрана команда, уже разрабатываются дополнительные направления и новые методические планы;</a:t>
            </a:r>
          </a:p>
          <a:p>
            <a:pPr marL="360363" indent="-360363" algn="just"/>
            <a:r>
              <a:rPr lang="ru-RU" sz="2300" dirty="0" smtClean="0"/>
              <a:t>Составлен план дальнейшего развития Детской студии развития «Умный Кот».</a:t>
            </a:r>
          </a:p>
          <a:p>
            <a:pPr marL="449263" indent="-449263"/>
            <a:endParaRPr lang="ru-RU" sz="2400" dirty="0" smtClean="0"/>
          </a:p>
          <a:p>
            <a:pPr marL="449263" indent="-449263"/>
            <a:endParaRPr lang="ru-RU" sz="2400" dirty="0" smtClean="0"/>
          </a:p>
          <a:p>
            <a:pPr marL="449263" indent="-449263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371656" cy="864096"/>
          </a:xfrm>
        </p:spPr>
        <p:txBody>
          <a:bodyPr/>
          <a:lstStyle/>
          <a:p>
            <a:pPr algn="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848872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Вас за просмотр презентации!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449263" algn="just">
              <a:buNone/>
            </a:pPr>
            <a:r>
              <a:rPr lang="ru-RU" sz="2600" dirty="0" smtClean="0"/>
              <a:t>Если данная сфера заинтересует Вас для инвестирования, я буду рада личному знакомству, на котором смогу подробнее описать видение мною данного проекта и наше с Вами долгосрочное сотрудничество. </a:t>
            </a:r>
          </a:p>
          <a:p>
            <a:endParaRPr lang="ru-RU" dirty="0" smtClean="0"/>
          </a:p>
          <a:p>
            <a:endParaRPr lang="ru-RU" dirty="0"/>
          </a:p>
          <a:p>
            <a:pPr marL="536575" indent="-536575"/>
            <a:r>
              <a:rPr lang="ru-RU" dirty="0" smtClean="0"/>
              <a:t>+7 (902) 423 29 88</a:t>
            </a:r>
          </a:p>
          <a:p>
            <a:pPr marL="536575" indent="-536575"/>
            <a:r>
              <a:rPr lang="en-US" dirty="0" smtClean="0">
                <a:hlinkClick r:id="rId2"/>
              </a:rPr>
              <a:t>938eca02@gmail.com</a:t>
            </a:r>
            <a:endParaRPr lang="en-US" dirty="0" smtClean="0"/>
          </a:p>
          <a:p>
            <a:pPr marL="536575" indent="-536575"/>
            <a:r>
              <a:rPr lang="en-US" dirty="0" smtClean="0"/>
              <a:t>Skype: marina..grin</a:t>
            </a:r>
          </a:p>
          <a:p>
            <a:pPr marL="536575" indent="-536575"/>
            <a:r>
              <a:rPr lang="ru-RU" dirty="0" smtClean="0"/>
              <a:t>В</a:t>
            </a:r>
            <a:r>
              <a:rPr lang="en-US" dirty="0" smtClean="0"/>
              <a:t>K:</a:t>
            </a:r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vk.com/id11233583</a:t>
            </a:r>
            <a:endParaRPr lang="en-US" dirty="0" smtClean="0"/>
          </a:p>
          <a:p>
            <a:pPr marL="536575" indent="-536575"/>
            <a:r>
              <a:rPr lang="ru-RU" dirty="0"/>
              <a:t>С уважением, Марина </a:t>
            </a:r>
            <a:r>
              <a:rPr lang="ru-RU" dirty="0" err="1" smtClean="0"/>
              <a:t>Гринь</a:t>
            </a:r>
            <a:r>
              <a:rPr lang="ru-RU" dirty="0" smtClean="0"/>
              <a:t> </a:t>
            </a:r>
            <a:endParaRPr lang="en-US" dirty="0" smtClean="0"/>
          </a:p>
          <a:p>
            <a:pPr marL="536575" indent="-536575"/>
            <a:r>
              <a:rPr lang="ru-RU" dirty="0" smtClean="0"/>
              <a:t>г</a:t>
            </a:r>
            <a:r>
              <a:rPr lang="ru-RU" dirty="0"/>
              <a:t>. Калининград.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512" y="3322262"/>
            <a:ext cx="3031869" cy="30243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529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Детская студия развития «Умный кот»</vt:lpstr>
      <vt:lpstr>Слайд 2</vt:lpstr>
      <vt:lpstr>Преимущества готового бизнеса:</vt:lpstr>
      <vt:lpstr>Тенденции рынка:</vt:lpstr>
      <vt:lpstr>Прогноз по прибыли:</vt:lpstr>
      <vt:lpstr>Команда:</vt:lpstr>
      <vt:lpstr>Инвестиционное предложение:</vt:lpstr>
      <vt:lpstr>Что уже сделано:</vt:lpstr>
      <vt:lpstr>Контактная информация: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студия развития «Умный кот»</dc:title>
  <dc:creator>Марина</dc:creator>
  <cp:lastModifiedBy>Марина</cp:lastModifiedBy>
  <cp:revision>19</cp:revision>
  <dcterms:created xsi:type="dcterms:W3CDTF">2018-10-27T20:45:38Z</dcterms:created>
  <dcterms:modified xsi:type="dcterms:W3CDTF">2018-10-29T21:32:21Z</dcterms:modified>
</cp:coreProperties>
</file>