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DAC1ED-DF99-B04C-B92A-4C4C9E3504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AB18A36-B55B-3041-9E8E-88FEA5AAA6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6444B2-7C06-124F-B476-617431BA3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F84E0-A8F0-1042-980A-7D977E05C5C7}" type="datetimeFigureOut">
              <a:rPr lang="ru-RU" smtClean="0"/>
              <a:t>21.03.2019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100955-D3FF-ED4E-B8B8-98CEFB126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90E19D-7912-0A49-9C5A-3FF20A3A0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034-1902-5740-B675-9873208262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970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F426CA-EBC0-3848-B037-8EBB64C9D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4C7AB2F-CCFD-0345-97D0-9A136E6E5D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AC8562-EAB3-B54B-B5FB-F80F751B0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F84E0-A8F0-1042-980A-7D977E05C5C7}" type="datetimeFigureOut">
              <a:rPr lang="ru-RU" smtClean="0"/>
              <a:t>21.03.2019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BAB939-01E2-9441-AFA9-CB449B888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8C172E-F33D-7E45-96CE-EDFB87857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034-1902-5740-B675-9873208262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527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82CDE05-EEC0-A748-A22F-8395EC2979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A332BA3-71B5-1D40-B36E-69CDDD4C5D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08A903-3B39-F944-8F93-B71E4A006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F84E0-A8F0-1042-980A-7D977E05C5C7}" type="datetimeFigureOut">
              <a:rPr lang="ru-RU" smtClean="0"/>
              <a:t>21.03.2019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843416-F85A-C347-9853-10DED948A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67DB48-CE44-AF41-A6E6-E01843E2F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034-1902-5740-B675-9873208262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238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A37A41-65D3-FA42-9178-1E6268745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BB179B-882A-0D4E-B3F3-BB8EF062D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E90461-8EC5-8740-B30B-5DB4B5241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F84E0-A8F0-1042-980A-7D977E05C5C7}" type="datetimeFigureOut">
              <a:rPr lang="ru-RU" smtClean="0"/>
              <a:t>21.03.2019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821A17-ADAA-344D-BBD0-2890183E8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498638-C877-E346-AACF-3C256751C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034-1902-5740-B675-9873208262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791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48509C-78E5-9848-86AC-F1289F0A1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059BE8-DDBE-F740-90D1-2E8C3AB04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12603B-E199-5B4F-952E-26D62E785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F84E0-A8F0-1042-980A-7D977E05C5C7}" type="datetimeFigureOut">
              <a:rPr lang="ru-RU" smtClean="0"/>
              <a:t>21.03.2019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0DE8FD-BF9C-3646-8BF5-7E6024823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4B5EA7-8905-144E-BDE2-A48CA327B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034-1902-5740-B675-9873208262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070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B63A5E-1A0B-1E48-B770-7F4A7B138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BE4BDA-F6CB-AB48-AAD5-C67A857175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38620BF-81FF-334D-B2A2-3DC18ECDC8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FDE4956-E3D7-D142-B081-CA02A2010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F84E0-A8F0-1042-980A-7D977E05C5C7}" type="datetimeFigureOut">
              <a:rPr lang="ru-RU" smtClean="0"/>
              <a:t>21.03.2019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5A2AD84-E3A1-8647-8FBE-2BFE2670E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401EEC2-B0E8-0A49-B668-47040AB1D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034-1902-5740-B675-9873208262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095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3ADF6C-D965-E142-9551-1EA863EFB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17BCAFB-4C3D-5C4D-9852-5179B32ED9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A518CC0-4B51-324E-9CE1-6187E7A3D4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8A3C72E-EC58-0646-B829-41E18462E5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D28D590-DCE1-B14B-8F13-E6380179FF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4A9FEBD-7CDE-7D42-B4E1-F878F0EA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F84E0-A8F0-1042-980A-7D977E05C5C7}" type="datetimeFigureOut">
              <a:rPr lang="ru-RU" smtClean="0"/>
              <a:t>21.03.2019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1E9F299-4A1E-2442-8262-55F039F49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DC7480-847B-3A4A-B5DD-802143425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034-1902-5740-B675-9873208262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582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ED2514-6C83-914D-8C04-38FEB0256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538DEA8-916A-E244-A4CD-2B2BE138F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F84E0-A8F0-1042-980A-7D977E05C5C7}" type="datetimeFigureOut">
              <a:rPr lang="ru-RU" smtClean="0"/>
              <a:t>21.03.2019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3259B36-6630-C646-9756-114883A4B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E2C40E5-3F00-064B-8325-1D617C5B0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034-1902-5740-B675-9873208262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944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C19C9DA-DD7A-4549-A298-B25A4E119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F84E0-A8F0-1042-980A-7D977E05C5C7}" type="datetimeFigureOut">
              <a:rPr lang="ru-RU" smtClean="0"/>
              <a:t>21.03.2019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B5F0FC2-4ACA-624C-BCE0-7581141DD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3053DF-39B0-AD41-BA69-F0568716E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034-1902-5740-B675-9873208262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53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A5F39F-413D-9441-9B43-5727DCE4C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50EFAC-99DE-BF4B-921D-8281E0595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16B0B77-A4BA-AE48-AC6A-A478339624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07291B1-350E-4840-8B83-0986F75E4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F84E0-A8F0-1042-980A-7D977E05C5C7}" type="datetimeFigureOut">
              <a:rPr lang="ru-RU" smtClean="0"/>
              <a:t>21.03.2019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4686A8-9D31-3340-9DE9-2CD898D43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C3AD55C-149A-024A-B0BC-D615B9957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034-1902-5740-B675-9873208262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803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4FDDA3-71E6-484C-B790-5621F0C0D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67BB569-6331-1743-81E9-53E71DD600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FE85E97-0738-2C4A-87D5-2AAAB9DC31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F68D7D-E6D4-B24B-9D65-4D0E56801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F84E0-A8F0-1042-980A-7D977E05C5C7}" type="datetimeFigureOut">
              <a:rPr lang="ru-RU" smtClean="0"/>
              <a:t>21.03.2019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F05518-7BAD-CF4A-9653-B70A85FDE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CF98EF-EF1B-3C43-A59A-A4E1ADB08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034-1902-5740-B675-9873208262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562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907C55-5B1D-9D4B-9759-9A7BEBF4D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693736-E840-214F-BD3A-FEB0A22F60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BC49CE-207F-144B-A06F-80C4349AF2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F84E0-A8F0-1042-980A-7D977E05C5C7}" type="datetimeFigureOut">
              <a:rPr lang="ru-RU" smtClean="0"/>
              <a:t>21.03.2019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BC68F7-FEF7-D240-B99D-9062DCD6D2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86880A-33D0-B847-9DBC-47038DAD17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10034-1902-5740-B675-9873208262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325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BCA98-9C28-D841-8FE9-335DB6A7B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Салон красоты </a:t>
            </a:r>
            <a:br>
              <a:rPr lang="ru-RU" dirty="0"/>
            </a:br>
            <a:r>
              <a:rPr lang="en-US" dirty="0"/>
              <a:t>Helenbirk Club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C43C9BD-B6A9-AC4B-888C-C433CFE21A7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Находится в 5 минутах ходьбы от метро Адмиралтейская, Малая Морская 18 , БЦ Пономарев </a:t>
            </a:r>
          </a:p>
          <a:p>
            <a:r>
              <a:rPr lang="ru-RU" dirty="0"/>
              <a:t>Общая площадь 92 кв и </a:t>
            </a:r>
          </a:p>
          <a:p>
            <a:r>
              <a:rPr lang="ru-RU" dirty="0"/>
              <a:t>2 парикмахерских рабочих места </a:t>
            </a:r>
          </a:p>
          <a:p>
            <a:r>
              <a:rPr lang="ru-RU" dirty="0"/>
              <a:t>2 рабочих места мастеров маникюра</a:t>
            </a:r>
          </a:p>
          <a:p>
            <a:r>
              <a:rPr lang="ru-RU" dirty="0"/>
              <a:t>1 кабинет для педикюра </a:t>
            </a:r>
          </a:p>
          <a:p>
            <a:r>
              <a:rPr lang="ru-RU" dirty="0"/>
              <a:t>1 кабинет для перманентного макияжа, депиляции </a:t>
            </a:r>
          </a:p>
          <a:p>
            <a:r>
              <a:rPr lang="ru-RU" dirty="0"/>
              <a:t>Зона для визажистов </a:t>
            </a:r>
          </a:p>
        </p:txBody>
      </p:sp>
      <p:pic>
        <p:nvPicPr>
          <p:cNvPr id="21" name="Рисунок 21">
            <a:extLst>
              <a:ext uri="{FF2B5EF4-FFF2-40B4-BE49-F238E27FC236}">
                <a16:creationId xmlns:a16="http://schemas.microsoft.com/office/drawing/2014/main" id="{BABF5A38-189E-ED45-9601-171DE0EA6B5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7" r="9047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056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0907BD-E39B-974B-A697-174AE95DB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881449"/>
          </a:xfrm>
        </p:spPr>
        <p:txBody>
          <a:bodyPr/>
          <a:lstStyle/>
          <a:p>
            <a:r>
              <a:rPr lang="ru-RU" dirty="0"/>
              <a:t>Парикмахерский зал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CE64199-BD3D-BF40-BF21-DFDE730FCDE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-2 рабочих места </a:t>
            </a:r>
          </a:p>
          <a:p>
            <a:r>
              <a:rPr lang="ru-RU" dirty="0"/>
              <a:t>-Косметика </a:t>
            </a:r>
            <a:r>
              <a:rPr lang="en-US" dirty="0"/>
              <a:t>Matrix, TIGI,Paul Mitchell, </a:t>
            </a:r>
            <a:r>
              <a:rPr lang="en-US" dirty="0" err="1"/>
              <a:t>Olaplex</a:t>
            </a:r>
            <a:r>
              <a:rPr lang="en-US" dirty="0"/>
              <a:t> </a:t>
            </a:r>
          </a:p>
          <a:p>
            <a:r>
              <a:rPr lang="en-US" dirty="0"/>
              <a:t>-</a:t>
            </a:r>
            <a:r>
              <a:rPr lang="ru-RU" dirty="0"/>
              <a:t>лаборатория, мойка </a:t>
            </a:r>
          </a:p>
          <a:p>
            <a:pPr marL="285750" indent="-285750">
              <a:buFontTx/>
              <a:buChar char="-"/>
            </a:pPr>
            <a:r>
              <a:rPr lang="ru-RU" dirty="0"/>
              <a:t>Селфи Лампа и зона для фотографирования </a:t>
            </a:r>
          </a:p>
          <a:p>
            <a:pPr marL="285750" indent="-285750">
              <a:buFontTx/>
              <a:buChar char="-"/>
            </a:pPr>
            <a:r>
              <a:rPr lang="ru-RU" dirty="0"/>
              <a:t>Стойка администратора</a:t>
            </a:r>
          </a:p>
          <a:p>
            <a:pPr marL="285750" indent="-285750">
              <a:buFontTx/>
              <a:buChar char="-"/>
            </a:pPr>
            <a:r>
              <a:rPr lang="ru-RU" dirty="0"/>
              <a:t>Видеонаблюдение </a:t>
            </a:r>
          </a:p>
          <a:p>
            <a:pPr marL="285750" indent="-285750">
              <a:buFontTx/>
              <a:buChar char="-"/>
            </a:pPr>
            <a:r>
              <a:rPr lang="ru-RU" dirty="0"/>
              <a:t>Зона ожидания для клиентов </a:t>
            </a:r>
          </a:p>
        </p:txBody>
      </p:sp>
      <p:pic>
        <p:nvPicPr>
          <p:cNvPr id="9" name="Рисунок 9">
            <a:extLst>
              <a:ext uri="{FF2B5EF4-FFF2-40B4-BE49-F238E27FC236}">
                <a16:creationId xmlns:a16="http://schemas.microsoft.com/office/drawing/2014/main" id="{5A624710-ACF8-D047-8311-8062DF4D0A9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9" r="13189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778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41EABE-C9DB-CA4A-B7DA-5D7521D37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1389878"/>
            <a:ext cx="3932237" cy="530225"/>
          </a:xfrm>
        </p:spPr>
        <p:txBody>
          <a:bodyPr>
            <a:normAutofit fontScale="90000"/>
          </a:bodyPr>
          <a:lstStyle/>
          <a:p>
            <a:r>
              <a:rPr lang="ru-RU" dirty="0"/>
              <a:t>Ногтевой сервис. </a:t>
            </a:r>
            <a:br>
              <a:rPr lang="ru-RU" dirty="0"/>
            </a:br>
            <a:r>
              <a:rPr lang="ru-RU" dirty="0"/>
              <a:t>Маникюр. </a:t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AD4983A7-DC00-344E-A51F-21E8BF96C25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6" r="13526"/>
          <a:stretch/>
        </p:blipFill>
        <p:spPr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251C1B13-7E06-3147-825F-6CBBB8174D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1" y="1920103"/>
            <a:ext cx="3932237" cy="4479110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ru-RU" dirty="0"/>
              <a:t>2 рабочих места </a:t>
            </a:r>
          </a:p>
          <a:p>
            <a:pPr marL="285750" indent="-285750">
              <a:buFontTx/>
              <a:buChar char="-"/>
            </a:pPr>
            <a:r>
              <a:rPr lang="ru-RU" dirty="0"/>
              <a:t>Косметика для полноценной работы и качественные материалы </a:t>
            </a:r>
          </a:p>
          <a:p>
            <a:pPr marL="285750" indent="-285750">
              <a:buFontTx/>
              <a:buChar char="-"/>
            </a:pPr>
            <a:r>
              <a:rPr lang="ru-RU" dirty="0"/>
              <a:t>Уф-лампы</a:t>
            </a:r>
          </a:p>
          <a:p>
            <a:pPr marL="285750" indent="-285750">
              <a:buFontTx/>
              <a:buChar char="-"/>
            </a:pPr>
            <a:r>
              <a:rPr lang="ru-RU" dirty="0"/>
              <a:t>Палитра гель лаков более 100 шт</a:t>
            </a:r>
          </a:p>
          <a:p>
            <a:pPr marL="285750" indent="-285750">
              <a:buFontTx/>
              <a:buChar char="-"/>
            </a:pPr>
            <a:r>
              <a:rPr lang="ru-RU" dirty="0"/>
              <a:t>Аппараты </a:t>
            </a:r>
            <a:r>
              <a:rPr lang="en-US" dirty="0"/>
              <a:t>Strong </a:t>
            </a:r>
          </a:p>
          <a:p>
            <a:pPr marL="285750" indent="-285750">
              <a:buFontTx/>
              <a:buChar char="-"/>
            </a:pPr>
            <a:r>
              <a:rPr lang="ru-RU" dirty="0"/>
              <a:t>Стерилизация инструментов </a:t>
            </a:r>
          </a:p>
          <a:p>
            <a:pPr marL="285750" indent="-285750">
              <a:buFontTx/>
              <a:buChar char="-"/>
            </a:pPr>
            <a:r>
              <a:rPr lang="ru-RU" dirty="0"/>
              <a:t>Материалы для дизайна </a:t>
            </a:r>
          </a:p>
          <a:p>
            <a:pPr marL="285750" indent="-285750"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3280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8D0853-7419-4A4E-8F49-77004A71A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Ногтевой сервис.</a:t>
            </a:r>
            <a:br>
              <a:rPr lang="ru-RU" dirty="0"/>
            </a:br>
            <a:r>
              <a:rPr lang="ru-RU" dirty="0"/>
              <a:t>Педикюр .</a:t>
            </a: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5A318538-FF45-F34C-86B0-17752FA44BB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" r="2101"/>
          <a:stretch/>
        </p:blipFill>
        <p:spPr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C166E9A9-10C6-7545-939E-C7EC7BDF4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-педикюрное кресло </a:t>
            </a:r>
          </a:p>
          <a:p>
            <a:r>
              <a:rPr lang="ru-RU" dirty="0"/>
              <a:t>-аппарат для педикюра с пылесосом </a:t>
            </a:r>
          </a:p>
          <a:p>
            <a:r>
              <a:rPr lang="ru-RU" dirty="0"/>
              <a:t>-комфортная обстановка </a:t>
            </a:r>
          </a:p>
          <a:p>
            <a:pPr marL="285750" indent="-285750">
              <a:buFontTx/>
              <a:buChar char="-"/>
            </a:pPr>
            <a:r>
              <a:rPr lang="ru-RU" dirty="0"/>
              <a:t>Косметика для медицинского педикюра </a:t>
            </a:r>
            <a:r>
              <a:rPr lang="en-US" dirty="0" err="1"/>
              <a:t>Gehwol</a:t>
            </a:r>
            <a:r>
              <a:rPr lang="en-US" dirty="0"/>
              <a:t> </a:t>
            </a:r>
          </a:p>
          <a:p>
            <a:pPr marL="285750" indent="-285750">
              <a:buFontTx/>
              <a:buChar char="-"/>
            </a:pPr>
            <a:r>
              <a:rPr lang="ru-RU" dirty="0"/>
              <a:t>Раковина </a:t>
            </a:r>
          </a:p>
          <a:p>
            <a:pPr marL="285750" indent="-285750">
              <a:buFontTx/>
              <a:buChar char="-"/>
            </a:pPr>
            <a:r>
              <a:rPr lang="ru-RU" dirty="0" err="1"/>
              <a:t>Сухожаровый</a:t>
            </a:r>
            <a:r>
              <a:rPr lang="ru-RU" dirty="0"/>
              <a:t> шкаф </a:t>
            </a:r>
          </a:p>
          <a:p>
            <a:pPr marL="285750" indent="-285750">
              <a:buFontTx/>
              <a:buChar char="-"/>
            </a:pPr>
            <a:r>
              <a:rPr lang="ru-RU" dirty="0"/>
              <a:t>Тележки для Аппаратов и инструментов </a:t>
            </a:r>
          </a:p>
          <a:p>
            <a:pPr marL="285750" indent="-285750"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9509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159087-F8C7-D841-A012-9C3DE867C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Визажная</a:t>
            </a:r>
            <a:r>
              <a:rPr lang="ru-RU" dirty="0"/>
              <a:t> зона .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C21635F-BE88-F84D-BF83-44C59776391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ru-RU" dirty="0"/>
              <a:t>2 места для работы визажистов </a:t>
            </a:r>
          </a:p>
          <a:p>
            <a:pPr marL="285750" indent="-285750">
              <a:buFontTx/>
              <a:buChar char="-"/>
            </a:pPr>
            <a:r>
              <a:rPr lang="ru-RU" dirty="0"/>
              <a:t>Материалы для окрашивания бровей и ресниц </a:t>
            </a:r>
          </a:p>
          <a:p>
            <a:pPr marL="285750" indent="-285750">
              <a:buFontTx/>
              <a:buChar char="-"/>
            </a:pPr>
            <a:r>
              <a:rPr lang="ru-RU" dirty="0"/>
              <a:t>Яркие лампы по кругу зеркала </a:t>
            </a:r>
          </a:p>
          <a:p>
            <a:pPr marL="285750" indent="-285750">
              <a:buFontTx/>
              <a:buChar char="-"/>
            </a:pPr>
            <a:r>
              <a:rPr lang="ru-RU" dirty="0"/>
              <a:t>В штате есть визажист , работающий под Запись </a:t>
            </a:r>
          </a:p>
        </p:txBody>
      </p:sp>
      <p:pic>
        <p:nvPicPr>
          <p:cNvPr id="11" name="Рисунок 11">
            <a:extLst>
              <a:ext uri="{FF2B5EF4-FFF2-40B4-BE49-F238E27FC236}">
                <a16:creationId xmlns:a16="http://schemas.microsoft.com/office/drawing/2014/main" id="{DCC7E3A7-A6D6-AC4A-B378-82AFDD34403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" r="582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101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C7C693-2F79-E84D-B567-0E609DC46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Штат сотрудников.</a:t>
            </a: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9341CF60-BB4A-294A-8305-83D45B5F956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1" r="14371"/>
          <a:stretch/>
        </p:blipFill>
        <p:spPr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41A20B65-CC67-EE42-860A-E989F8EFA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ru-RU" dirty="0"/>
              <a:t>2 Парикмахера </a:t>
            </a:r>
          </a:p>
          <a:p>
            <a:pPr marL="285750" indent="-285750">
              <a:buFontTx/>
              <a:buChar char="-"/>
            </a:pPr>
            <a:r>
              <a:rPr lang="ru-RU" dirty="0"/>
              <a:t>2 Парикмахера под Запись </a:t>
            </a:r>
          </a:p>
          <a:p>
            <a:pPr marL="285750" indent="-285750">
              <a:buFontTx/>
              <a:buChar char="-"/>
            </a:pPr>
            <a:r>
              <a:rPr lang="ru-RU" dirty="0"/>
              <a:t>2 мастера </a:t>
            </a:r>
            <a:r>
              <a:rPr lang="ru-RU" dirty="0" err="1"/>
              <a:t>ногтевого</a:t>
            </a:r>
            <a:r>
              <a:rPr lang="ru-RU" dirty="0"/>
              <a:t> сервиса (один только по маникюру)</a:t>
            </a:r>
          </a:p>
          <a:p>
            <a:pPr marL="285750" indent="-285750">
              <a:buFontTx/>
              <a:buChar char="-"/>
            </a:pPr>
            <a:r>
              <a:rPr lang="ru-RU" dirty="0"/>
              <a:t>Мастер перманентного макияжа</a:t>
            </a:r>
          </a:p>
          <a:p>
            <a:pPr marL="285750" indent="-285750">
              <a:buFontTx/>
              <a:buChar char="-"/>
            </a:pPr>
            <a:r>
              <a:rPr lang="ru-RU" dirty="0"/>
              <a:t>Визажист </a:t>
            </a:r>
          </a:p>
          <a:p>
            <a:pPr marL="285750" indent="-285750">
              <a:buFontTx/>
              <a:buChar char="-"/>
            </a:pPr>
            <a:r>
              <a:rPr lang="ru-RU" dirty="0"/>
              <a:t>Администратор </a:t>
            </a:r>
          </a:p>
          <a:p>
            <a:pPr marL="285750" indent="-285750">
              <a:buFontTx/>
              <a:buChar char="-"/>
            </a:pPr>
            <a:r>
              <a:rPr lang="ru-RU" dirty="0"/>
              <a:t>Массажист под Запись </a:t>
            </a:r>
          </a:p>
        </p:txBody>
      </p:sp>
    </p:spTree>
    <p:extLst>
      <p:ext uri="{BB962C8B-B14F-4D97-AF65-F5344CB8AC3E}">
        <p14:creationId xmlns:p14="http://schemas.microsoft.com/office/powerpoint/2010/main" val="2999545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0268C6-9D2A-3843-A05B-967BDD42E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Перманентный макияж. </a:t>
            </a: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71B9A208-6B31-9044-A178-22221DDECF5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3" r="12513"/>
          <a:stretch/>
        </p:blipFill>
        <p:spPr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117F944A-C728-6746-A61B-6AED59EA7BD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ru-RU" dirty="0"/>
              <a:t>Кушетка </a:t>
            </a:r>
          </a:p>
          <a:p>
            <a:pPr marL="285750" indent="-285750">
              <a:buFontTx/>
              <a:buChar char="-"/>
            </a:pPr>
            <a:r>
              <a:rPr lang="ru-RU" dirty="0"/>
              <a:t>Лампа- лупа</a:t>
            </a:r>
          </a:p>
          <a:p>
            <a:pPr marL="285750" indent="-285750">
              <a:buFontTx/>
              <a:buChar char="-"/>
            </a:pPr>
            <a:r>
              <a:rPr lang="ru-RU" dirty="0"/>
              <a:t>Мастер под Запись по перманенту </a:t>
            </a:r>
          </a:p>
          <a:p>
            <a:pPr marL="285750" indent="-285750">
              <a:buFontTx/>
              <a:buChar char="-"/>
            </a:pPr>
            <a:r>
              <a:rPr lang="ru-RU" dirty="0"/>
              <a:t>Мастер под Запись по депиляции </a:t>
            </a:r>
          </a:p>
          <a:p>
            <a:pPr marL="285750" indent="-285750">
              <a:buFontTx/>
              <a:buChar char="-"/>
            </a:pPr>
            <a:r>
              <a:rPr lang="ru-RU" dirty="0"/>
              <a:t>Мастер под Запись по массажу</a:t>
            </a:r>
          </a:p>
          <a:p>
            <a:pPr marL="285750" indent="-285750">
              <a:buFontTx/>
              <a:buChar char="-"/>
            </a:pPr>
            <a:r>
              <a:rPr lang="ru-RU" dirty="0"/>
              <a:t>Так же может работать косметолог Эстетист </a:t>
            </a:r>
          </a:p>
        </p:txBody>
      </p:sp>
    </p:spTree>
    <p:extLst>
      <p:ext uri="{BB962C8B-B14F-4D97-AF65-F5344CB8AC3E}">
        <p14:creationId xmlns:p14="http://schemas.microsoft.com/office/powerpoint/2010/main" val="2826260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CC5061-A1A1-5D49-A05B-11A7071E4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SMM.SRM</a:t>
            </a:r>
            <a:endParaRPr lang="ru-RU" dirty="0"/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F8D48E58-E2D5-2340-BB7A-943122759F5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03" b="27803"/>
          <a:stretch/>
        </p:blipFill>
        <p:spPr>
          <a:xfrm>
            <a:off x="5180012" y="457200"/>
            <a:ext cx="6172200" cy="4873625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71DE9295-ECA5-AF47-820B-E08F437185E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ru-RU" dirty="0"/>
              <a:t>Группы в соц сетях вк, </a:t>
            </a:r>
            <a:r>
              <a:rPr lang="ru-RU" dirty="0" err="1"/>
              <a:t>фб</a:t>
            </a:r>
            <a:r>
              <a:rPr lang="ru-RU" dirty="0"/>
              <a:t>, инст</a:t>
            </a:r>
          </a:p>
          <a:p>
            <a:pPr marL="285750" indent="-285750">
              <a:buFontTx/>
              <a:buChar char="-"/>
            </a:pPr>
            <a:r>
              <a:rPr lang="ru-RU" dirty="0"/>
              <a:t>Сайт </a:t>
            </a:r>
            <a:r>
              <a:rPr lang="en-US" dirty="0"/>
              <a:t>helenbirk.club</a:t>
            </a:r>
          </a:p>
          <a:p>
            <a:pPr marL="285750" indent="-285750">
              <a:buFontTx/>
              <a:buChar char="-"/>
            </a:pPr>
            <a:r>
              <a:rPr lang="ru-RU" dirty="0"/>
              <a:t>Программа записи Арника</a:t>
            </a:r>
          </a:p>
          <a:p>
            <a:pPr marL="285750" indent="-285750">
              <a:buFontTx/>
              <a:buChar char="-"/>
            </a:pPr>
            <a:r>
              <a:rPr lang="ru-RU" dirty="0" err="1"/>
              <a:t>Битрикс</a:t>
            </a:r>
            <a:endParaRPr lang="ru-RU" dirty="0"/>
          </a:p>
          <a:p>
            <a:pPr marL="285750" indent="-285750">
              <a:buFontTx/>
              <a:buChar char="-"/>
            </a:pPr>
            <a:r>
              <a:rPr lang="ru-RU" dirty="0"/>
              <a:t>Личный кабинет в программе </a:t>
            </a:r>
            <a:r>
              <a:rPr lang="en-US" dirty="0" err="1"/>
              <a:t>YCLIENTS</a:t>
            </a:r>
            <a:r>
              <a:rPr lang="en-US" dirty="0"/>
              <a:t> </a:t>
            </a:r>
          </a:p>
          <a:p>
            <a:pPr marL="285750" indent="-285750">
              <a:buFontTx/>
              <a:buChar char="-"/>
            </a:pPr>
            <a:r>
              <a:rPr lang="ru-RU" dirty="0"/>
              <a:t>Готовые </a:t>
            </a:r>
            <a:r>
              <a:rPr lang="ru-RU" dirty="0" err="1"/>
              <a:t>лендинги</a:t>
            </a:r>
            <a:r>
              <a:rPr lang="ru-RU" dirty="0"/>
              <a:t> под несколько акций </a:t>
            </a:r>
          </a:p>
          <a:p>
            <a:pPr marL="285750" indent="-285750">
              <a:buFontTx/>
              <a:buChar char="-"/>
            </a:pPr>
            <a:r>
              <a:rPr lang="ru-RU" dirty="0"/>
              <a:t>Настроенные бизнес кабинеты под </a:t>
            </a:r>
            <a:r>
              <a:rPr lang="ru-RU" dirty="0" err="1"/>
              <a:t>таргет</a:t>
            </a:r>
            <a:endParaRPr lang="ru-RU" dirty="0"/>
          </a:p>
          <a:p>
            <a:pPr marL="285750" indent="-285750">
              <a:buFontTx/>
              <a:buChar char="-"/>
            </a:pPr>
            <a:r>
              <a:rPr lang="ru-RU" dirty="0"/>
              <a:t>Инструкции по настройке рекламы </a:t>
            </a:r>
          </a:p>
          <a:p>
            <a:pPr marL="285750" indent="-285750">
              <a:buFontTx/>
              <a:buChar char="-"/>
            </a:pPr>
            <a:r>
              <a:rPr lang="ru-RU" dirty="0"/>
              <a:t>Платная Реклама на портале </a:t>
            </a:r>
            <a:r>
              <a:rPr lang="en-US" dirty="0" err="1"/>
              <a:t>zoon</a:t>
            </a:r>
            <a:r>
              <a:rPr lang="en-US" dirty="0"/>
              <a:t> </a:t>
            </a:r>
            <a:r>
              <a:rPr lang="ru-RU" dirty="0"/>
              <a:t>на 6 мес.</a:t>
            </a:r>
          </a:p>
          <a:p>
            <a:pPr marL="285750" indent="-285750"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6709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80E943-AB22-1A43-9C99-9DD6616C3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Клиентская база.</a:t>
            </a: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F6FE8F95-8E8B-024F-9E9D-3AB4E1EF53A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2" r="12682"/>
          <a:stretch/>
        </p:blipFill>
        <p:spPr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94CC00EB-C573-334F-80C2-3FA4D38151A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ru-RU" dirty="0"/>
              <a:t>1500 клиентов </a:t>
            </a:r>
          </a:p>
          <a:p>
            <a:pPr marL="285750" indent="-285750">
              <a:buFontTx/>
              <a:buChar char="-"/>
            </a:pPr>
            <a:r>
              <a:rPr lang="ru-RU" dirty="0"/>
              <a:t>Постоянные клиенты из БЦ </a:t>
            </a:r>
          </a:p>
          <a:p>
            <a:pPr marL="285750" indent="-285750">
              <a:buFontTx/>
              <a:buChar char="-"/>
            </a:pPr>
            <a:r>
              <a:rPr lang="ru-RU" dirty="0"/>
              <a:t>Скрипты телефонных </a:t>
            </a:r>
            <a:r>
              <a:rPr lang="ru-RU" dirty="0" err="1"/>
              <a:t>обзвонов</a:t>
            </a:r>
            <a:endParaRPr lang="ru-RU" dirty="0"/>
          </a:p>
          <a:p>
            <a:pPr marL="285750" indent="-285750">
              <a:buFontTx/>
              <a:buChar char="-"/>
            </a:pPr>
            <a:r>
              <a:rPr lang="ru-RU" dirty="0"/>
              <a:t>Возможность смс-рассылок </a:t>
            </a:r>
          </a:p>
          <a:p>
            <a:pPr marL="285750" indent="-285750">
              <a:buFontTx/>
              <a:buChar char="-"/>
            </a:pPr>
            <a:r>
              <a:rPr lang="ru-RU" dirty="0"/>
              <a:t>Визитки , подсосные сертификаты </a:t>
            </a:r>
          </a:p>
          <a:p>
            <a:pPr marL="285750" indent="-285750">
              <a:buFontTx/>
              <a:buChar char="-"/>
            </a:pPr>
            <a:r>
              <a:rPr lang="ru-RU" dirty="0"/>
              <a:t>Система акций и скидок </a:t>
            </a:r>
          </a:p>
          <a:p>
            <a:pPr marL="285750" indent="-285750"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25868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Широкоэкранный</PresentationFormat>
  <Slides>9</Slides>
  <Notes>0</Notes>
  <HiddenSlides>0</HiddenSlide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Салон красоты  Helenbirk Club</vt:lpstr>
      <vt:lpstr>Парикмахерский зал</vt:lpstr>
      <vt:lpstr>Ногтевой сервис.  Маникюр.  </vt:lpstr>
      <vt:lpstr>Ногтевой сервис. Педикюр .</vt:lpstr>
      <vt:lpstr>Визажная зона .</vt:lpstr>
      <vt:lpstr>Штат сотрудников.</vt:lpstr>
      <vt:lpstr>Перманентный макияж. </vt:lpstr>
      <vt:lpstr>SMM.SRM</vt:lpstr>
      <vt:lpstr>Клиентская база.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Салон красоты  Helenbirk Club</dc:title>
  <dc:creator>Marry Aituganova</dc:creator>
  <cp:lastModifiedBy>Marry Aituganova</cp:lastModifiedBy>
  <cp:revision>1</cp:revision>
  <dcterms:created xsi:type="dcterms:W3CDTF">2019-03-21T19:43:02Z</dcterms:created>
  <dcterms:modified xsi:type="dcterms:W3CDTF">2019-03-21T20:43:33Z</dcterms:modified>
</cp:coreProperties>
</file>