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56" r:id="rId5"/>
    <p:sldId id="259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76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17270-6E50-4DC1-B018-3C21A9668DC8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16683-3B54-425A-937E-F5F679E8A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6683-3B54-425A-937E-F5F679E8AC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ruiseinform.ru/cruisepedia/tipy-rechnykh-passazhirskikh-sudov/30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 инвестиций для приобретения теплоходов  на навигацию 2020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/>
              <a:t>Речной круизный туризм -любимый вид отдыха у многих россиян.</a:t>
            </a:r>
            <a:br>
              <a:rPr lang="ru-RU" dirty="0" smtClean="0"/>
            </a:br>
            <a:r>
              <a:rPr lang="ru-RU" dirty="0" smtClean="0"/>
              <a:t> Речной круизный туризм - перспективное направление развития туризма.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Круизы по рекам России доступны разным категориям туристов. Два приобретаемых теплохода, один из которых представлен ниже, закрывает </a:t>
            </a:r>
            <a:br>
              <a:rPr lang="ru-RU" sz="2400" dirty="0" smtClean="0"/>
            </a:br>
            <a:r>
              <a:rPr lang="ru-RU" sz="2400" dirty="0" smtClean="0"/>
              <a:t>нишу </a:t>
            </a:r>
            <a:r>
              <a:rPr lang="ru-RU" sz="2400" dirty="0" err="1" smtClean="0"/>
              <a:t>эконом-класса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Также эти теплоходы незаменимы для туризма по старинным городам России, стоящим на малых реках, например: р.Белая, </a:t>
            </a:r>
            <a:r>
              <a:rPr lang="ru-RU" sz="2400" dirty="0" smtClean="0"/>
              <a:t>р.Ока, р. Вятка и др.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30b1651ac62bf6602c6dac04141349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806" r="380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7344816" cy="1013990"/>
          </a:xfrm>
        </p:spPr>
        <p:txBody>
          <a:bodyPr/>
          <a:lstStyle/>
          <a:p>
            <a:r>
              <a:rPr lang="ru-RU" b="1" dirty="0" smtClean="0"/>
              <a:t>«Башкортостан» </a:t>
            </a:r>
            <a:r>
              <a:rPr lang="ru-RU" dirty="0" smtClean="0"/>
              <a:t>— российский пассажирский двухпалубный речной теплоход </a:t>
            </a:r>
            <a:r>
              <a:rPr lang="ru-RU" dirty="0" smtClean="0">
                <a:hlinkClick r:id="rId4"/>
              </a:rPr>
              <a:t>проекта 305</a:t>
            </a:r>
            <a:r>
              <a:rPr lang="ru-RU" dirty="0" smtClean="0"/>
              <a:t>, работающий в категории круизов </a:t>
            </a:r>
            <a:r>
              <a:rPr lang="ru-RU" dirty="0" err="1" smtClean="0"/>
              <a:t>эконом-класса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Судно было построено в 1960 году, прошло значительную модернизацию. </a:t>
            </a:r>
            <a:endParaRPr lang="ru-RU" sz="3200" dirty="0"/>
          </a:p>
        </p:txBody>
      </p:sp>
      <p:pic>
        <p:nvPicPr>
          <p:cNvPr id="1027" name="Picture 3" descr="C:\Users\Дом\Desktop\Screenshot_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3448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размещения туристов есть каюты класса «Люкс», «</a:t>
            </a:r>
            <a:r>
              <a:rPr lang="ru-RU" dirty="0" err="1" smtClean="0"/>
              <a:t>Полулюкс</a:t>
            </a:r>
            <a:r>
              <a:rPr lang="ru-RU" dirty="0" smtClean="0"/>
              <a:t>», одноместные, двухместные и четырехместные каюты.</a:t>
            </a:r>
            <a:endParaRPr lang="ru-RU" dirty="0"/>
          </a:p>
        </p:txBody>
      </p:sp>
      <p:pic>
        <p:nvPicPr>
          <p:cNvPr id="7" name="Рисунок 6" descr="Screenshot_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80" r="2880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90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Поиск инвестиций для приобретения теплоходов  на навигацию 2020 г.</vt:lpstr>
      <vt:lpstr>Речной круизный туризм -любимый вид отдыха у многих россиян.  Речной круизный туризм - перспективное направление развития туризма. </vt:lpstr>
      <vt:lpstr>Круизы по рекам России доступны разным категориям туристов. Два приобретаемых теплохода, один из которых представлен ниже, закрывает  нишу эконом-класса. Также эти теплоходы незаменимы для туризма по старинным городам России, стоящим на малых реках, например: р.Белая, р.Ока, р. Вятка и др. </vt:lpstr>
      <vt:lpstr>Слайд 4</vt:lpstr>
      <vt:lpstr>Судно было построено в 1960 году, прошло значительную модернизацию.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</cp:revision>
  <dcterms:created xsi:type="dcterms:W3CDTF">2019-09-23T17:45:36Z</dcterms:created>
  <dcterms:modified xsi:type="dcterms:W3CDTF">2019-09-23T18:39:08Z</dcterms:modified>
</cp:coreProperties>
</file>