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21"/>
  </p:notesMasterIdLst>
  <p:sldIdLst>
    <p:sldId id="256" r:id="rId2"/>
    <p:sldId id="266" r:id="rId3"/>
    <p:sldId id="257" r:id="rId4"/>
    <p:sldId id="258" r:id="rId5"/>
    <p:sldId id="259" r:id="rId6"/>
    <p:sldId id="260" r:id="rId7"/>
    <p:sldId id="267" r:id="rId8"/>
    <p:sldId id="261" r:id="rId9"/>
    <p:sldId id="262" r:id="rId10"/>
    <p:sldId id="268" r:id="rId11"/>
    <p:sldId id="263" r:id="rId12"/>
    <p:sldId id="274" r:id="rId13"/>
    <p:sldId id="264" r:id="rId14"/>
    <p:sldId id="265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1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3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B2811-A90B-440B-9DDD-E41C0A112E07}" type="datetimeFigureOut">
              <a:rPr lang="ru-RU" smtClean="0"/>
              <a:t>02.08.2020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9FDF2-330F-4783-B22D-57C36966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902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FDF2-330F-4783-B22D-57C36966A3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733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1AD0-7E98-4163-B4B8-13CB940884A2}" type="datetimeFigureOut">
              <a:rPr lang="ru-RU" smtClean="0"/>
              <a:t>02.08.2020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8924-59A7-4F27-924E-5401BE7F7BF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Tm="5000">
        <p:wipe/>
      </p:transition>
    </mc:Choice>
    <mc:Fallback>
      <p:transition spd="slow" advTm="5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1AD0-7E98-4163-B4B8-13CB940884A2}" type="datetimeFigureOut">
              <a:rPr lang="ru-RU" smtClean="0"/>
              <a:t>02.08.2020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8924-59A7-4F27-924E-5401BE7F7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Tm="5000">
        <p:wipe/>
      </p:transition>
    </mc:Choice>
    <mc:Fallback>
      <p:transition spd="slow" advTm="5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1AD0-7E98-4163-B4B8-13CB940884A2}" type="datetimeFigureOut">
              <a:rPr lang="ru-RU" smtClean="0"/>
              <a:t>02.08.2020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8924-59A7-4F27-924E-5401BE7F7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Tm="5000">
        <p:wipe/>
      </p:transition>
    </mc:Choice>
    <mc:Fallback>
      <p:transition spd="slow" advTm="5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1AD0-7E98-4163-B4B8-13CB940884A2}" type="datetimeFigureOut">
              <a:rPr lang="ru-RU" smtClean="0"/>
              <a:t>02.08.2020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8924-59A7-4F27-924E-5401BE7F7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Tm="5000">
        <p:wipe/>
      </p:transition>
    </mc:Choice>
    <mc:Fallback>
      <p:transition spd="slow" advTm="5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1AD0-7E98-4163-B4B8-13CB940884A2}" type="datetimeFigureOut">
              <a:rPr lang="ru-RU" smtClean="0"/>
              <a:t>02.08.2020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0A08924-59A7-4F27-924E-5401BE7F7BF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0" advTm="5000">
        <p:wipe/>
      </p:transition>
    </mc:Choice>
    <mc:Fallback>
      <p:transition spd="slow" advTm="5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1AD0-7E98-4163-B4B8-13CB940884A2}" type="datetimeFigureOut">
              <a:rPr lang="ru-RU" smtClean="0"/>
              <a:t>02.08.2020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8924-59A7-4F27-924E-5401BE7F7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Tm="5000">
        <p:wipe/>
      </p:transition>
    </mc:Choice>
    <mc:Fallback>
      <p:transition spd="slow" advTm="5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1AD0-7E98-4163-B4B8-13CB940884A2}" type="datetimeFigureOut">
              <a:rPr lang="ru-RU" smtClean="0"/>
              <a:t>02.08.2020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8924-59A7-4F27-924E-5401BE7F7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Tm="5000">
        <p:wipe/>
      </p:transition>
    </mc:Choice>
    <mc:Fallback>
      <p:transition spd="slow" advTm="5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1AD0-7E98-4163-B4B8-13CB940884A2}" type="datetimeFigureOut">
              <a:rPr lang="ru-RU" smtClean="0"/>
              <a:t>02.08.2020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8924-59A7-4F27-924E-5401BE7F7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Tm="5000">
        <p:wipe/>
      </p:transition>
    </mc:Choice>
    <mc:Fallback>
      <p:transition spd="slow" advTm="5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1AD0-7E98-4163-B4B8-13CB940884A2}" type="datetimeFigureOut">
              <a:rPr lang="ru-RU" smtClean="0"/>
              <a:t>02.08.2020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8924-59A7-4F27-924E-5401BE7F7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Tm="5000">
        <p:wipe/>
      </p:transition>
    </mc:Choice>
    <mc:Fallback>
      <p:transition spd="slow" advTm="5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1AD0-7E98-4163-B4B8-13CB940884A2}" type="datetimeFigureOut">
              <a:rPr lang="ru-RU" smtClean="0"/>
              <a:t>02.08.2020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8924-59A7-4F27-924E-5401BE7F7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Tm="5000">
        <p:wipe/>
      </p:transition>
    </mc:Choice>
    <mc:Fallback>
      <p:transition spd="slow" advTm="5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1AD0-7E98-4163-B4B8-13CB940884A2}" type="datetimeFigureOut">
              <a:rPr lang="ru-RU" smtClean="0"/>
              <a:t>02.08.2020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8924-59A7-4F27-924E-5401BE7F7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Tm="5000">
        <p:wipe/>
      </p:transition>
    </mc:Choice>
    <mc:Fallback>
      <p:transition spd="slow" advTm="5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1301AD0-7E98-4163-B4B8-13CB940884A2}" type="datetimeFigureOut">
              <a:rPr lang="ru-RU" smtClean="0"/>
              <a:t>02.08.2020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A08924-59A7-4F27-924E-5401BE7F7BF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mc:AlternateContent xmlns:mc="http://schemas.openxmlformats.org/markup-compatibility/2006">
    <mc:Choice xmlns:p14="http://schemas.microsoft.com/office/powerpoint/2010/main" Requires="p14">
      <p:transition spd="slow" p14:dur="8000" advTm="5000">
        <p:wipe/>
      </p:transition>
    </mc:Choice>
    <mc:Fallback>
      <p:transition spd="slow" advTm="5000">
        <p:wip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Производственно-логистическая база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Производство строительных материалов из древесины и сухих строительных смесей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0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Tm="5000">
        <p:wipe/>
      </p:transition>
    </mc:Choice>
    <mc:Fallback>
      <p:transition spd="slow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Предполагаемый вид изнутри после реставрации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00200"/>
            <a:ext cx="8352927" cy="5069160"/>
          </a:xfrm>
        </p:spPr>
      </p:pic>
    </p:spTree>
    <p:extLst>
      <p:ext uri="{BB962C8B-B14F-4D97-AF65-F5344CB8AC3E}">
        <p14:creationId xmlns:p14="http://schemas.microsoft.com/office/powerpoint/2010/main" val="1475343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Tm="5000">
        <p:wipe/>
      </p:transition>
    </mc:Choice>
    <mc:Fallback>
      <p:transition spd="slow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Реставрация ограждения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8229600" cy="5040560"/>
          </a:xfrm>
        </p:spPr>
      </p:pic>
    </p:spTree>
    <p:extLst>
      <p:ext uri="{BB962C8B-B14F-4D97-AF65-F5344CB8AC3E}">
        <p14:creationId xmlns:p14="http://schemas.microsoft.com/office/powerpoint/2010/main" val="1257524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Tm="5000">
        <p:wipe/>
      </p:transition>
    </mc:Choice>
    <mc:Fallback>
      <p:transition spd="slow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Въездные ворота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8640960" cy="5256584"/>
          </a:xfrm>
        </p:spPr>
      </p:pic>
    </p:spTree>
    <p:extLst>
      <p:ext uri="{BB962C8B-B14F-4D97-AF65-F5344CB8AC3E}">
        <p14:creationId xmlns:p14="http://schemas.microsoft.com/office/powerpoint/2010/main" val="115173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Tm="5000">
        <p:wipe/>
      </p:transition>
    </mc:Choice>
    <mc:Fallback>
      <p:transition spd="slow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видеонаблюдения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920880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864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Tm="5000">
        <p:wipe/>
      </p:transition>
    </mc:Choice>
    <mc:Fallback>
      <p:transition spd="slow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Дополнительная защита от проникновения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8280920" cy="4968552"/>
          </a:xfrm>
        </p:spPr>
      </p:pic>
    </p:spTree>
    <p:extLst>
      <p:ext uri="{BB962C8B-B14F-4D97-AF65-F5344CB8AC3E}">
        <p14:creationId xmlns:p14="http://schemas.microsoft.com/office/powerpoint/2010/main" val="3190226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Tm="5000">
        <p:wipe/>
      </p:transition>
    </mc:Choice>
    <mc:Fallback>
      <p:transition spd="slow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 smtClean="0"/>
              <a:t>восстановленном </a:t>
            </a:r>
            <a:r>
              <a:rPr lang="ru-RU" dirty="0" smtClean="0"/>
              <a:t>корпусе будут </a:t>
            </a:r>
            <a:r>
              <a:rPr lang="ru-RU" dirty="0" smtClean="0"/>
              <a:t>расположены</a:t>
            </a:r>
            <a:r>
              <a:rPr lang="ru-RU" dirty="0" smtClean="0"/>
              <a:t>:</a:t>
            </a:r>
          </a:p>
          <a:p>
            <a:r>
              <a:rPr lang="ru-RU" dirty="0"/>
              <a:t>-</a:t>
            </a:r>
            <a:r>
              <a:rPr lang="ru-RU" dirty="0" smtClean="0"/>
              <a:t>линия по производству газобетонных блоков,</a:t>
            </a:r>
          </a:p>
          <a:p>
            <a:r>
              <a:rPr lang="ru-RU" dirty="0"/>
              <a:t>-</a:t>
            </a:r>
            <a:r>
              <a:rPr lang="ru-RU" dirty="0" smtClean="0"/>
              <a:t>линия по производству шлакоблоков,</a:t>
            </a:r>
          </a:p>
          <a:p>
            <a:r>
              <a:rPr lang="ru-RU" dirty="0"/>
              <a:t>-</a:t>
            </a:r>
            <a:r>
              <a:rPr lang="ru-RU" dirty="0" smtClean="0"/>
              <a:t>производство </a:t>
            </a:r>
            <a:r>
              <a:rPr lang="ru-RU" dirty="0" smtClean="0"/>
              <a:t>тротуарной плитки, </a:t>
            </a:r>
          </a:p>
          <a:p>
            <a:r>
              <a:rPr lang="ru-RU" dirty="0"/>
              <a:t>-</a:t>
            </a:r>
            <a:r>
              <a:rPr lang="ru-RU" dirty="0" smtClean="0"/>
              <a:t>линия по обработке древесины.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193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Tm="5000">
        <p:wipe/>
      </p:transition>
    </mc:Choice>
    <mc:Fallback>
      <p:transition spd="slow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Растворо</a:t>
            </a:r>
            <a:r>
              <a:rPr lang="ru-RU" dirty="0" smtClean="0"/>
              <a:t>-бетонный узел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600200"/>
            <a:ext cx="8640960" cy="5069160"/>
          </a:xfrm>
        </p:spPr>
      </p:pic>
    </p:spTree>
    <p:extLst>
      <p:ext uri="{BB962C8B-B14F-4D97-AF65-F5344CB8AC3E}">
        <p14:creationId xmlns:p14="http://schemas.microsoft.com/office/powerpoint/2010/main" val="3771840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Tm="5000">
        <p:wipe/>
      </p:transition>
    </mc:Choice>
    <mc:Fallback>
      <p:transition spd="slow" advTm="5000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Линия по производству шлакоблоков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8640960" cy="5040559"/>
          </a:xfrm>
        </p:spPr>
      </p:pic>
    </p:spTree>
    <p:extLst>
      <p:ext uri="{BB962C8B-B14F-4D97-AF65-F5344CB8AC3E}">
        <p14:creationId xmlns:p14="http://schemas.microsoft.com/office/powerpoint/2010/main" val="1211452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Tm="5000">
        <p:wipe/>
      </p:transition>
    </mc:Choice>
    <mc:Fallback>
      <p:transition spd="slow" advTm="5000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Производство газобетона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</p:spPr>
      </p:pic>
    </p:spTree>
    <p:extLst>
      <p:ext uri="{BB962C8B-B14F-4D97-AF65-F5344CB8AC3E}">
        <p14:creationId xmlns:p14="http://schemas.microsoft.com/office/powerpoint/2010/main" val="3216548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Tm="5000">
        <p:wipe/>
      </p:transition>
    </mc:Choice>
    <mc:Fallback>
      <p:transition spd="slow" advTm="5000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Деревообработка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8784976" cy="5184576"/>
          </a:xfrm>
        </p:spPr>
      </p:pic>
    </p:spTree>
    <p:extLst>
      <p:ext uri="{BB962C8B-B14F-4D97-AF65-F5344CB8AC3E}">
        <p14:creationId xmlns:p14="http://schemas.microsoft.com/office/powerpoint/2010/main" val="34109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Tm="5000">
        <p:wipe/>
      </p:transition>
    </mc:Choice>
    <mc:Fallback>
      <p:transition spd="slow" advTm="5000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Главный вид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1967"/>
            <a:ext cx="8229600" cy="4624990"/>
          </a:xfrm>
        </p:spPr>
      </p:pic>
    </p:spTree>
    <p:extLst>
      <p:ext uri="{BB962C8B-B14F-4D97-AF65-F5344CB8AC3E}">
        <p14:creationId xmlns:p14="http://schemas.microsoft.com/office/powerpoint/2010/main" val="1146337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Tm="5000">
        <p:wipe/>
      </p:transition>
    </mc:Choice>
    <mc:Fallback>
      <p:transition spd="slow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Корпус цеха до реставрации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58" y="1693400"/>
            <a:ext cx="6030884" cy="45221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412776"/>
            <a:ext cx="881448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3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Tm="5000">
        <p:wipe/>
      </p:transition>
    </mc:Choice>
    <mc:Fallback>
      <p:transition spd="slow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Общий вид корпуса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25" y="1600200"/>
            <a:ext cx="7766150" cy="4708525"/>
          </a:xfrm>
        </p:spPr>
      </p:pic>
    </p:spTree>
    <p:extLst>
      <p:ext uri="{BB962C8B-B14F-4D97-AF65-F5344CB8AC3E}">
        <p14:creationId xmlns:p14="http://schemas.microsoft.com/office/powerpoint/2010/main" val="202835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Tm="5000">
        <p:wipe/>
      </p:transition>
    </mc:Choice>
    <mc:Fallback>
      <p:transition spd="slow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Старое ограждение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1756090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Tm="5000">
        <p:wipe/>
      </p:transition>
    </mc:Choice>
    <mc:Fallback>
      <p:transition spd="slow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Въездные ворота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1249303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Tm="5000">
        <p:wipe/>
      </p:transition>
    </mc:Choice>
    <mc:Fallback>
      <p:transition spd="slow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 изнутри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00200"/>
            <a:ext cx="8208911" cy="5141168"/>
          </a:xfrm>
        </p:spPr>
      </p:pic>
    </p:spTree>
    <p:extLst>
      <p:ext uri="{BB962C8B-B14F-4D97-AF65-F5344CB8AC3E}">
        <p14:creationId xmlns:p14="http://schemas.microsoft.com/office/powerpoint/2010/main" val="3210058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Tm="5000">
        <p:wipe/>
      </p:transition>
    </mc:Choice>
    <mc:Fallback>
      <p:transition spd="slow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Приглашаю к сотрудничеству инвесторов для создания Производственно-логистической базы по производству стройматериалов (стенового камня и материалов из древесины) с ЖД веткой. Помещение 400 </a:t>
            </a:r>
            <a:r>
              <a:rPr lang="ru-RU" dirty="0" err="1"/>
              <a:t>кв.м</a:t>
            </a:r>
            <a:r>
              <a:rPr lang="ru-RU" dirty="0"/>
              <a:t>. Площадь вокруг здания 1га. под материалы и продукцию. Корпус здания требует восстановительно-облицовочных работ. База инертных материалов в радиусе 5 км. (ПГС, древесина). Планируется производство газобетонных блоков, шлакоблоков, установка РБУ, производство </a:t>
            </a:r>
            <a:r>
              <a:rPr lang="ru-RU" dirty="0" err="1"/>
              <a:t>евровагонки</a:t>
            </a:r>
            <a:r>
              <a:rPr lang="ru-RU" dirty="0"/>
              <a:t> (липа), прием и отгрузка леса хвойных пород.</a:t>
            </a:r>
          </a:p>
        </p:txBody>
      </p:sp>
    </p:spTree>
    <p:extLst>
      <p:ext uri="{BB962C8B-B14F-4D97-AF65-F5344CB8AC3E}">
        <p14:creationId xmlns:p14="http://schemas.microsoft.com/office/powerpoint/2010/main" val="452910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Tm="5000">
        <p:wipe/>
      </p:transition>
    </mc:Choice>
    <mc:Fallback>
      <p:transition spd="slow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Корпус после планируемого восстановления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2944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Tm="5000">
        <p:wipe/>
      </p:transition>
    </mc:Choice>
    <mc:Fallback>
      <p:transition spd="slow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163</TotalTime>
  <Words>163</Words>
  <Application>Microsoft Office PowerPoint</Application>
  <PresentationFormat>Экран (4:3)</PresentationFormat>
  <Paragraphs>25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Производственно-логистическая база</vt:lpstr>
      <vt:lpstr>Главный вид</vt:lpstr>
      <vt:lpstr>Корпус цеха до реставрации</vt:lpstr>
      <vt:lpstr>Общий вид корпуса</vt:lpstr>
      <vt:lpstr>Старое ограждение</vt:lpstr>
      <vt:lpstr>Въездные ворота</vt:lpstr>
      <vt:lpstr>Вид изнутри  </vt:lpstr>
      <vt:lpstr>Презентация PowerPoint</vt:lpstr>
      <vt:lpstr>Корпус после планируемого восстановления</vt:lpstr>
      <vt:lpstr>Предполагаемый вид изнутри после реставрации </vt:lpstr>
      <vt:lpstr>Реставрация ограждения</vt:lpstr>
      <vt:lpstr>Въездные ворота</vt:lpstr>
      <vt:lpstr>Система видеонаблюдения</vt:lpstr>
      <vt:lpstr>Дополнительная защита от проникновения</vt:lpstr>
      <vt:lpstr>Презентация PowerPoint</vt:lpstr>
      <vt:lpstr>Растворо-бетонный узел</vt:lpstr>
      <vt:lpstr>Линия по производству шлакоблоков</vt:lpstr>
      <vt:lpstr>Производство газобетона</vt:lpstr>
      <vt:lpstr>Деревообработка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Производственно-логистическая база</dc:title>
  <dc:creator>vesta</dc:creator>
  <cp:lastModifiedBy>vesta</cp:lastModifiedBy>
  <cp:revision>39</cp:revision>
  <dcterms:created xsi:type="dcterms:W3CDTF">2020-08-01T15:56:34Z</dcterms:created>
  <dcterms:modified xsi:type="dcterms:W3CDTF">2020-08-02T12:47:28Z</dcterms:modified>
</cp:coreProperties>
</file>