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39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8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2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2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08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3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8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5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6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B8D3D-F7A7-442A-A30B-06A1C5A3D80B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4366-C349-41BA-AA1B-7B65DED74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84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1691680" y="764704"/>
            <a:ext cx="0" cy="5040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691680" y="5760000"/>
            <a:ext cx="63367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47664" y="540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547664" y="504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664" y="4678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47664" y="4318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36547" y="3960000"/>
            <a:ext cx="510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47664" y="360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47664" y="324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47664" y="288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47664" y="252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426948" y="2160000"/>
            <a:ext cx="561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47664" y="180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47664" y="1440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 rot="5400000">
            <a:off x="3901516" y="3838636"/>
            <a:ext cx="477272" cy="3600000"/>
            <a:chOff x="1438816" y="1592400"/>
            <a:chExt cx="477272" cy="3600000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1628056" y="519240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1628056" y="4830616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628056" y="4470616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6200000">
              <a:off x="1677452" y="3873764"/>
              <a:ext cx="0" cy="4772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628056" y="375240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628056" y="339240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628056" y="303240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628056" y="267240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>
              <a:off x="1677452" y="2073764"/>
              <a:ext cx="0" cy="4772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1628056" y="195240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1628056" y="159240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Прямая соединительная линия 35"/>
          <p:cNvCxnSpPr/>
          <p:nvPr/>
        </p:nvCxnSpPr>
        <p:spPr>
          <a:xfrm rot="5400000">
            <a:off x="6156176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516176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021976" y="5400000"/>
            <a:ext cx="0" cy="477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237960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596176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17649" y="4855334"/>
            <a:ext cx="285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Крутящий момент, М (Н/м)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04165" y="6039416"/>
            <a:ext cx="343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Частота вращения вала, об./мин.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1520" y="188640"/>
            <a:ext cx="2241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Производительность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(л/м)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5400000">
            <a:off x="1835696" y="573325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52434" y="69269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Напор, 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58733" y="577359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58933" y="576907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59133" y="576907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15655" y="376214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54478" y="198884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00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59134" y="50851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58934" y="50851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45287" y="50851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84485" y="37708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42756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1707595" y="764704"/>
            <a:ext cx="4988459" cy="49685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1946814" y="764704"/>
            <a:ext cx="4901640" cy="48739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2016-06-07T17:43:07Z</dcterms:created>
  <dcterms:modified xsi:type="dcterms:W3CDTF">2017-03-02T09:43:16Z</dcterms:modified>
</cp:coreProperties>
</file>