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83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79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082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93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52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8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69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62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6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0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17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7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509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776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557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31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6E4B82E-D45F-462B-806D-2B4172962657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8CE1AEF-E79D-4CEC-813B-E54C49A9B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743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ersant.ru/doc/4257968?query=%D0%97%D0%90%D0%9C%D0%95%D0%9D%D0%90%20%D0%9C%D0%90%D0%A1%D0%9B%D0%9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00"/>
                    </a14:imgEffect>
                    <a14:imgEffect>
                      <a14:saturation sat="33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3993" y="2417619"/>
            <a:ext cx="8676222" cy="3200400"/>
          </a:xfrm>
        </p:spPr>
        <p:txBody>
          <a:bodyPr/>
          <a:lstStyle/>
          <a:p>
            <a:r>
              <a:rPr lang="ru-RU" dirty="0" smtClean="0"/>
              <a:t>   ПРЕЗЕНТАЦИЯ ДЛЯ        ИНВЕСТОРА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456545" y="341745"/>
            <a:ext cx="3278909" cy="313112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886691"/>
            <a:ext cx="2438400" cy="20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6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9248" y="0"/>
            <a:ext cx="5655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КОМАНДА</a:t>
            </a:r>
            <a:endParaRPr lang="ru-RU" sz="3600" dirty="0"/>
          </a:p>
        </p:txBody>
      </p:sp>
      <p:sp>
        <p:nvSpPr>
          <p:cNvPr id="3" name="Овал 2"/>
          <p:cNvSpPr/>
          <p:nvPr/>
        </p:nvSpPr>
        <p:spPr>
          <a:xfrm rot="3064769">
            <a:off x="10896648" y="5138753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196" y="1242809"/>
            <a:ext cx="1478078" cy="1475662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32053" r="37270" b="26465"/>
          <a:stretch/>
        </p:blipFill>
        <p:spPr>
          <a:xfrm rot="5400000">
            <a:off x="624446" y="1303695"/>
            <a:ext cx="1450763" cy="1445623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19016" r="33714" b="27651"/>
          <a:stretch/>
        </p:blipFill>
        <p:spPr>
          <a:xfrm rot="5400000">
            <a:off x="3069119" y="1266301"/>
            <a:ext cx="1446822" cy="1428679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17841"/>
          <a:stretch/>
        </p:blipFill>
        <p:spPr>
          <a:xfrm rot="1228116">
            <a:off x="5384217" y="1285511"/>
            <a:ext cx="1411565" cy="1431053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801" y="3011380"/>
            <a:ext cx="243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Винокуров Дмитрий</a:t>
            </a:r>
          </a:p>
          <a:p>
            <a:pPr algn="ctr"/>
            <a:r>
              <a:rPr lang="ru-RU" sz="1600" dirty="0" smtClean="0"/>
              <a:t>Основатель </a:t>
            </a:r>
          </a:p>
          <a:p>
            <a:pPr algn="ctr"/>
            <a:r>
              <a:rPr lang="ru-RU" sz="1600" dirty="0" smtClean="0"/>
              <a:t>Опыт в Автомобильном бизнесе 8 лет . </a:t>
            </a:r>
          </a:p>
          <a:p>
            <a:pPr algn="ctr"/>
            <a:r>
              <a:rPr lang="ru-RU" sz="1600" dirty="0" smtClean="0"/>
              <a:t>Прошел путь от механика до руководителя.</a:t>
            </a:r>
          </a:p>
          <a:p>
            <a:pPr algn="ctr"/>
            <a:r>
              <a:rPr lang="ru-RU" sz="1600" dirty="0" smtClean="0"/>
              <a:t>Знает как работает бизнес изнутри и что нужно клиенту.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686542" y="3011380"/>
            <a:ext cx="22119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/>
              <a:t>Шаповалова</a:t>
            </a:r>
            <a:r>
              <a:rPr lang="ru-RU" sz="1600" b="1" dirty="0" smtClean="0"/>
              <a:t> Ольга</a:t>
            </a:r>
          </a:p>
          <a:p>
            <a:pPr algn="ctr"/>
            <a:r>
              <a:rPr lang="ru-RU" sz="1600" dirty="0" err="1" smtClean="0"/>
              <a:t>Сооснователь</a:t>
            </a:r>
            <a:r>
              <a:rPr lang="ru-RU" sz="1600" dirty="0" smtClean="0"/>
              <a:t> Опыт в ведении   документации и архивации. Специалист по закупкам 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53669" y="3000886"/>
            <a:ext cx="2177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Макаров Кирилл</a:t>
            </a:r>
          </a:p>
          <a:p>
            <a:pPr algn="ctr"/>
            <a:r>
              <a:rPr lang="ru-RU" sz="1600" dirty="0" smtClean="0"/>
              <a:t>Старший механик-консультант. Опыт в обслуживании автомобилей 2 года.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9866811" y="3011380"/>
            <a:ext cx="21945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Деревщук</a:t>
            </a:r>
            <a:r>
              <a:rPr lang="ru-RU" sz="1600" b="1" dirty="0" smtClean="0"/>
              <a:t> Ольга</a:t>
            </a:r>
          </a:p>
          <a:p>
            <a:pPr algn="ctr"/>
            <a:r>
              <a:rPr lang="ru-RU" sz="1600" dirty="0" smtClean="0"/>
              <a:t>Специалист по </a:t>
            </a:r>
            <a:r>
              <a:rPr lang="en-US" sz="1600" dirty="0" smtClean="0"/>
              <a:t>IT </a:t>
            </a:r>
            <a:r>
              <a:rPr lang="ru-RU" sz="1600" dirty="0" smtClean="0"/>
              <a:t>Решениям. Разработчик сайтов , специалист по Яндекс </a:t>
            </a:r>
            <a:r>
              <a:rPr lang="ru-RU" sz="1600" dirty="0" err="1" smtClean="0"/>
              <a:t>директ</a:t>
            </a:r>
            <a:r>
              <a:rPr lang="en-US" sz="1600" dirty="0"/>
              <a:t> </a:t>
            </a:r>
            <a:r>
              <a:rPr lang="ru-RU" sz="1600" dirty="0" smtClean="0"/>
              <a:t>и </a:t>
            </a:r>
            <a:r>
              <a:rPr lang="en-US" sz="1600" dirty="0" smtClean="0"/>
              <a:t>Google AdWords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27429" r="34858" b="33714"/>
          <a:stretch/>
        </p:blipFill>
        <p:spPr>
          <a:xfrm>
            <a:off x="7811369" y="1318369"/>
            <a:ext cx="1428205" cy="1416277"/>
          </a:xfrm>
          <a:prstGeom prst="ellipse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77495" y="3011380"/>
            <a:ext cx="2495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Винокурова</a:t>
            </a:r>
            <a:r>
              <a:rPr lang="ru-RU" sz="1600" b="1" dirty="0" smtClean="0"/>
              <a:t> Светлана</a:t>
            </a:r>
          </a:p>
          <a:p>
            <a:pPr algn="ctr"/>
            <a:r>
              <a:rPr lang="ru-RU" sz="1600" dirty="0" smtClean="0"/>
              <a:t>Опытный Бухгалтер со стажем  20 лет . Действующий бухгалтер в компании Газпром.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398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8052"/>
            <a:ext cx="5926901" cy="6221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4278" y="188843"/>
            <a:ext cx="553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БИЗНЕС - МОДЕЛЬ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37322" y="835174"/>
            <a:ext cx="55261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работаем по классической бизнес -модели ПЗМ  ( пунктов замены масла 1пост)</a:t>
            </a:r>
          </a:p>
          <a:p>
            <a:endParaRPr lang="ru-RU" dirty="0"/>
          </a:p>
          <a:p>
            <a:r>
              <a:rPr lang="ru-RU" dirty="0" smtClean="0"/>
              <a:t>В боксе находятся 1 подъемник , стеллажи с маслами, стойка оплаты и зона ожидания</a:t>
            </a:r>
          </a:p>
          <a:p>
            <a:endParaRPr lang="ru-RU" dirty="0"/>
          </a:p>
          <a:p>
            <a:r>
              <a:rPr lang="ru-RU" dirty="0" smtClean="0"/>
              <a:t>В смену работает 1 Механик – консультант</a:t>
            </a:r>
          </a:p>
          <a:p>
            <a:endParaRPr lang="ru-RU" dirty="0" smtClean="0"/>
          </a:p>
          <a:p>
            <a:r>
              <a:rPr lang="ru-RU" dirty="0" smtClean="0"/>
              <a:t>Есть </a:t>
            </a:r>
            <a:r>
              <a:rPr lang="ru-RU" dirty="0" err="1" smtClean="0"/>
              <a:t>Колл</a:t>
            </a:r>
            <a:r>
              <a:rPr lang="ru-RU" dirty="0" smtClean="0"/>
              <a:t> Центр , и стол заказов.</a:t>
            </a:r>
          </a:p>
          <a:p>
            <a:endParaRPr lang="ru-RU" dirty="0"/>
          </a:p>
          <a:p>
            <a:r>
              <a:rPr lang="ru-RU" dirty="0" smtClean="0"/>
              <a:t>Механик консультирует клиента , подбирает расходные материалы  , меняет их , и принимает оплату от клиента.</a:t>
            </a:r>
          </a:p>
          <a:p>
            <a:endParaRPr lang="ru-RU" dirty="0"/>
          </a:p>
          <a:p>
            <a:r>
              <a:rPr lang="ru-RU" dirty="0" smtClean="0"/>
              <a:t>Мы открываемся рядом с : Торговыми центрами, Автомойками, Заправками</a:t>
            </a:r>
          </a:p>
          <a:p>
            <a:r>
              <a:rPr lang="ru-RU" dirty="0" smtClean="0"/>
              <a:t>(везде где есть большой целевой трафик)</a:t>
            </a:r>
          </a:p>
          <a:p>
            <a:endParaRPr lang="ru-RU" dirty="0"/>
          </a:p>
          <a:p>
            <a:r>
              <a:rPr lang="ru-RU" dirty="0" smtClean="0"/>
              <a:t>Мы зарабатываем на продаже масел, фильтров, услуг по замене, различных присадок и промывок.</a:t>
            </a:r>
            <a:endParaRPr lang="ru-RU" dirty="0"/>
          </a:p>
          <a:p>
            <a:endParaRPr lang="ru-RU" dirty="0"/>
          </a:p>
        </p:txBody>
      </p:sp>
      <p:sp>
        <p:nvSpPr>
          <p:cNvPr id="5" name="Овал 4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6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0661" y="159026"/>
            <a:ext cx="459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ФИНАНСЫ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37932" y="1759226"/>
            <a:ext cx="2395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/>
              <a:t>24%</a:t>
            </a:r>
            <a:endParaRPr lang="ru-RU" sz="8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429000"/>
            <a:ext cx="3269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Рентабельность по чистой прибыли </a:t>
            </a:r>
            <a:r>
              <a:rPr lang="en-US" dirty="0" smtClean="0"/>
              <a:t>2</a:t>
            </a:r>
            <a:r>
              <a:rPr lang="ru-RU" dirty="0" smtClean="0"/>
              <a:t>4% при выручке </a:t>
            </a:r>
          </a:p>
          <a:p>
            <a:pPr algn="ctr"/>
            <a:r>
              <a:rPr lang="ru-RU" dirty="0" smtClean="0"/>
              <a:t>1 250 000 р</a:t>
            </a:r>
            <a:r>
              <a:rPr lang="en-US" dirty="0" smtClean="0"/>
              <a:t>/</a:t>
            </a:r>
            <a:r>
              <a:rPr lang="ru-RU" dirty="0" smtClean="0"/>
              <a:t>на 1пзм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18452" y="1759226"/>
            <a:ext cx="3876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/>
              <a:t>4</a:t>
            </a:r>
            <a:r>
              <a:rPr lang="ru-RU" sz="8800" b="1" dirty="0" smtClean="0"/>
              <a:t> мес</a:t>
            </a:r>
            <a:r>
              <a:rPr lang="ru-RU" sz="8800" dirty="0" smtClean="0"/>
              <a:t>.</a:t>
            </a:r>
            <a:endParaRPr lang="ru-RU" sz="8800" dirty="0"/>
          </a:p>
        </p:txBody>
      </p:sp>
      <p:sp>
        <p:nvSpPr>
          <p:cNvPr id="9" name="TextBox 8"/>
          <p:cNvSpPr txBox="1"/>
          <p:nvPr/>
        </p:nvSpPr>
        <p:spPr>
          <a:xfrm>
            <a:off x="3687417" y="3429000"/>
            <a:ext cx="3707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точку безубыточности выйдем при выручке 460500 руб. Постоянные расходы около 230250 </a:t>
            </a:r>
            <a:r>
              <a:rPr lang="ru-RU" dirty="0"/>
              <a:t>р</a:t>
            </a:r>
            <a:r>
              <a:rPr lang="ru-RU" dirty="0" smtClean="0"/>
              <a:t>уб.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Планируем выйти на точку безубыточности на 4 й месяц ведения деятельности.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702826" y="1759226"/>
            <a:ext cx="4293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/>
              <a:t>300 000</a:t>
            </a:r>
            <a:endParaRPr lang="ru-RU" sz="8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02217" y="3429000"/>
            <a:ext cx="3844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 1 250 000р  выручки заработаем 3</a:t>
            </a:r>
            <a:r>
              <a:rPr lang="en-US" dirty="0" smtClean="0"/>
              <a:t>00 000</a:t>
            </a:r>
            <a:r>
              <a:rPr lang="ru-RU" dirty="0" smtClean="0"/>
              <a:t> рублей чистой прибыли.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Планируем выйти на такой показатель на 12й месяц 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4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64" y="0"/>
            <a:ext cx="2484335" cy="685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432235" y="0"/>
            <a:ext cx="487017" cy="6858000"/>
          </a:xfrm>
          <a:prstGeom prst="round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076547" y="159025"/>
            <a:ext cx="567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ИНВЕСТИЦИИ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48478" y="906149"/>
            <a:ext cx="40750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2,15 </a:t>
            </a:r>
            <a:r>
              <a:rPr lang="ru-RU" sz="6600" dirty="0" smtClean="0"/>
              <a:t>млн  </a:t>
            </a:r>
            <a:endParaRPr lang="ru-RU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248478" y="2337310"/>
            <a:ext cx="3419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4 </a:t>
            </a:r>
            <a:r>
              <a:rPr lang="ru-RU" sz="6600" dirty="0" err="1" smtClean="0"/>
              <a:t>мес</a:t>
            </a:r>
            <a:endParaRPr lang="ru-RU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185307" y="3789988"/>
            <a:ext cx="3896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16 </a:t>
            </a:r>
            <a:r>
              <a:rPr lang="ru-RU" sz="6600" dirty="0" err="1" smtClean="0"/>
              <a:t>мес</a:t>
            </a:r>
            <a:endParaRPr lang="ru-RU" sz="6600" dirty="0"/>
          </a:p>
        </p:txBody>
      </p:sp>
      <p:sp>
        <p:nvSpPr>
          <p:cNvPr id="11" name="TextBox 10"/>
          <p:cNvSpPr txBox="1"/>
          <p:nvPr/>
        </p:nvSpPr>
        <p:spPr>
          <a:xfrm>
            <a:off x="248478" y="5242666"/>
            <a:ext cx="3578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1,2 млн</a:t>
            </a:r>
            <a:endParaRPr lang="ru-RU" sz="6600" dirty="0"/>
          </a:p>
        </p:txBody>
      </p:sp>
      <p:sp>
        <p:nvSpPr>
          <p:cNvPr id="12" name="TextBox 11"/>
          <p:cNvSpPr txBox="1"/>
          <p:nvPr/>
        </p:nvSpPr>
        <p:spPr>
          <a:xfrm>
            <a:off x="4154557" y="1071022"/>
            <a:ext cx="5287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Необходимый объем инвестиций для открытия </a:t>
            </a:r>
            <a:r>
              <a:rPr lang="ru-RU" dirty="0"/>
              <a:t>1</a:t>
            </a:r>
            <a:r>
              <a:rPr lang="ru-RU" dirty="0" smtClean="0"/>
              <a:t> ПЗМ, запуска и покрытия убытка в первые месяцы работы.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193066" y="2559683"/>
            <a:ext cx="528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Через 4 мес. Планируем выход каждой ПЗМ на точку безубыточности.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272058" y="3974654"/>
            <a:ext cx="4969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Через 16 месяца с момента открытия первой ПЗМ планируем, что вы вернете сумму вложенных инвестиций.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265133" y="5473498"/>
            <a:ext cx="442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Планируемый размер дивидендов за первый год работы.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2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29209"/>
            <a:ext cx="5970105" cy="6549887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704" y="228600"/>
            <a:ext cx="4422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ФИНАНСОВАЯ МОДЕЛЬ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64704" y="2594113"/>
            <a:ext cx="3856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 ссылке можете </a:t>
            </a:r>
            <a:r>
              <a:rPr lang="ru-RU" dirty="0"/>
              <a:t>п</a:t>
            </a:r>
            <a:r>
              <a:rPr lang="ru-RU" dirty="0" smtClean="0"/>
              <a:t>осмотреть финансовую модель</a:t>
            </a:r>
          </a:p>
          <a:p>
            <a:endParaRPr lang="ru-RU" dirty="0"/>
          </a:p>
          <a:p>
            <a:r>
              <a:rPr lang="en-US" u="sng" dirty="0"/>
              <a:t>https://drive.google.com/file/d/1Garf93TW2Q1qNidSBM_p3xGyNIdgQmyy/view?usp=sharing</a:t>
            </a:r>
            <a:endParaRPr lang="ru-RU" u="sng" dirty="0" smtClean="0"/>
          </a:p>
        </p:txBody>
      </p:sp>
    </p:spTree>
    <p:extLst>
      <p:ext uri="{BB962C8B-B14F-4D97-AF65-F5344CB8AC3E}">
        <p14:creationId xmlns:p14="http://schemas.microsoft.com/office/powerpoint/2010/main" val="17061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1">
                <a:lumMod val="0"/>
                <a:lumOff val="100000"/>
              </a:schemeClr>
            </a:gs>
            <a:gs pos="11000">
              <a:schemeClr val="accent1">
                <a:lumMod val="0"/>
                <a:lumOff val="100000"/>
              </a:schemeClr>
            </a:gs>
            <a:gs pos="88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1087" y="258417"/>
            <a:ext cx="5188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КОНТАКТЫ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0565" y="2274838"/>
            <a:ext cx="3945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Если у вас появился интерес к проекту, свяжитесь со мной любым удобным способом.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Я обещаю ответить в кратчайшие сроки.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200" y="2274838"/>
            <a:ext cx="3983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Винокуров Дмитрий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oilexpres@bk.ru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+7(961)181-17-81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7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9708" y="138546"/>
            <a:ext cx="336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О ПРОЕКТЕ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38213" y="856874"/>
            <a:ext cx="1091316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Ойл Экспресс – Это современный подход к обслуживанию автомобилей.</a:t>
            </a:r>
          </a:p>
          <a:p>
            <a:endParaRPr lang="ru-RU" dirty="0" smtClean="0"/>
          </a:p>
          <a:p>
            <a:r>
              <a:rPr lang="ru-RU" dirty="0" smtClean="0"/>
              <a:t>Для кого?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Для людей ценящих время и деньги</a:t>
            </a:r>
          </a:p>
          <a:p>
            <a:endParaRPr lang="ru-RU" dirty="0" smtClean="0"/>
          </a:p>
          <a:p>
            <a:r>
              <a:rPr lang="ru-RU" dirty="0" smtClean="0"/>
              <a:t>В Чем суть?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Концепция ПЗМ – Покупая масло и фильтры у нас, клиент получает работу по замене – бесплатно и экономит время на обслуживании автомобиля.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Текущая стадия развития: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Бизнес работает с 24.05.2018 и готов к масштабированию</a:t>
            </a:r>
          </a:p>
          <a:p>
            <a:endParaRPr lang="ru-RU" dirty="0" smtClean="0"/>
          </a:p>
          <a:p>
            <a:r>
              <a:rPr lang="ru-RU" dirty="0" smtClean="0"/>
              <a:t>Текущие показатели: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Ведется клиентская база ,более  2000 довольных клиентов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Внедрена СРМ система, 1С розница и 1С бухгалтерия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Выручка за 2019 год составила  3 750 000  рублей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Работает сайт, Группа в ВК, </a:t>
            </a:r>
            <a:r>
              <a:rPr lang="en-US" dirty="0" smtClean="0"/>
              <a:t>Instagram</a:t>
            </a:r>
            <a:r>
              <a:rPr lang="ru-RU" dirty="0" smtClean="0"/>
              <a:t>, </a:t>
            </a:r>
            <a:r>
              <a:rPr lang="en-US" dirty="0" smtClean="0"/>
              <a:t>YouTube</a:t>
            </a:r>
            <a:r>
              <a:rPr lang="ru-RU" dirty="0" smtClean="0"/>
              <a:t> блог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Налажены и продолжают налаживаться партнерские сети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Обслуживаем </a:t>
            </a:r>
            <a:r>
              <a:rPr lang="ru-RU" dirty="0"/>
              <a:t>7</a:t>
            </a:r>
            <a:r>
              <a:rPr lang="ru-RU" dirty="0" smtClean="0"/>
              <a:t> организаций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18 надежных поставщиков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9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007910" y="0"/>
            <a:ext cx="8580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smtClean="0"/>
              <a:t>                          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                        </a:t>
            </a:r>
            <a:r>
              <a:rPr lang="ru-RU" sz="3600" dirty="0" smtClean="0"/>
              <a:t>В ЧЕМ СУТЬ ?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68903" y="555396"/>
            <a:ext cx="446335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Сумма инвестиций на текущем этапе развития 2 </a:t>
            </a:r>
            <a:r>
              <a:rPr lang="ru-RU" dirty="0" smtClean="0"/>
              <a:t>15</a:t>
            </a:r>
            <a:r>
              <a:rPr lang="ru-RU" dirty="0" smtClean="0"/>
              <a:t>0 </a:t>
            </a:r>
            <a:r>
              <a:rPr lang="ru-RU" dirty="0" smtClean="0"/>
              <a:t>000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Эти деньги пойдут на открытие   ПЗМ нового формата, разработку и упаковку </a:t>
            </a:r>
            <a:r>
              <a:rPr lang="ru-RU" dirty="0" err="1" smtClean="0"/>
              <a:t>франч</a:t>
            </a:r>
            <a:r>
              <a:rPr lang="ru-RU" dirty="0"/>
              <a:t>.</a:t>
            </a:r>
            <a:r>
              <a:rPr lang="ru-RU" dirty="0" smtClean="0"/>
              <a:t> Пакета, и тест рекламных компаний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Рынок растет , бизнес модель рабочая – масштабируемая и пока рынок не консолидирован , нужно как можно быстрее занять как можно большую долю рынка и стать номером 1 в сегменте Экспресс обслуживания автомобилей в России и СНГ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Цель открыть 1000 ПЗМ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5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036291" y="249382"/>
            <a:ext cx="329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      Рынок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24874" y="1136073"/>
            <a:ext cx="11148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Объем рынка Технического обслуживания и ремонта в 2018 году составил 300,6 млрд руб.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Рынок стремительно растет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146" y="6392171"/>
            <a:ext cx="407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 данным </a:t>
            </a:r>
            <a:r>
              <a:rPr lang="ru-RU" sz="1400" dirty="0" smtClean="0"/>
              <a:t>АВТОСТАТ и </a:t>
            </a:r>
            <a:r>
              <a:rPr lang="en-US" sz="1400" dirty="0" smtClean="0"/>
              <a:t>Google Trends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84" y="2282763"/>
            <a:ext cx="5413205" cy="35345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2" y="2282763"/>
            <a:ext cx="5417126" cy="35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1"/>
            <a:ext cx="12192000" cy="6854489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197927" y="221671"/>
            <a:ext cx="379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   ПРОБЛЕМА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84726" y="1324854"/>
            <a:ext cx="518160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0" lvl="5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Неудобная локация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Долгий прием автомобиля на обслуживание и длительное ожидание выдачи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Дорогое обслуживание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Нужно искать где купить </a:t>
            </a:r>
            <a:r>
              <a:rPr lang="ru-RU" sz="2400" dirty="0" smtClean="0"/>
              <a:t>масло, </a:t>
            </a:r>
            <a:r>
              <a:rPr lang="ru-RU" sz="2400" dirty="0"/>
              <a:t>а за тем   искать где его </a:t>
            </a:r>
            <a:r>
              <a:rPr lang="ru-RU" sz="2400" dirty="0" smtClean="0"/>
              <a:t>поменять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Приходится ждать очередь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Непонятно какого качества заливают технические жидкости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7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864087" y="1311965"/>
            <a:ext cx="6052929" cy="3975652"/>
          </a:xfrm>
          <a:prstGeom prst="round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4510" y="249381"/>
            <a:ext cx="423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РЕШЕНИЕ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65" y="1600201"/>
            <a:ext cx="5535174" cy="33769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617" y="1023730"/>
            <a:ext cx="541774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Удобное расположение  (торговые центры , заправки, автомойки)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Быстрая запись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Обслуживание без очередей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Можно купить и поменять масло сразу , да еще и работа по замене будет бесплатной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Работаем только с дистрибьюторами ( качественные масла и фильтра)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Даем гарантию на работы и материалы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377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7" y="359228"/>
            <a:ext cx="5869579" cy="6313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3771" y="496389"/>
            <a:ext cx="445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У НИХ ПОЛУЧИЛОСЬ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553" y="4854194"/>
            <a:ext cx="5529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ОТКРЫТО 600 ПУНКТОВ ЗАМЕНЫ МАСЛА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61553" y="5685191"/>
            <a:ext cx="5259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ИСТОЧНИК Коммерсантъ : </a:t>
            </a:r>
            <a:r>
              <a:rPr lang="en-US" sz="1200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/>
                </a:solidFill>
                <a:hlinkClick r:id="rId3"/>
              </a:rPr>
              <a:t>://www.kommersant.ru/doc/4257968?query=%D0%97%D0%90%D0%9C%D0%95%D0%9D%D0%90%20%D0%9C%D0%90%D0%A1%D0%9B%D0%90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771" y="958054"/>
            <a:ext cx="493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3771" y="1030347"/>
            <a:ext cx="4807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Mobil 1 </a:t>
            </a:r>
            <a:r>
              <a:rPr lang="ru-RU" dirty="0" smtClean="0">
                <a:solidFill>
                  <a:schemeClr val="bg1"/>
                </a:solidFill>
              </a:rPr>
              <a:t>Центр – Международная сеть пунктов бесплатной замены масла основанная в 2011 году.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0468" y="588722"/>
            <a:ext cx="53122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У них аналогичная бизнес модель с нашей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Разница в том , что в нашей будущей сети идет ориентированность на качество и  клиента , плюс  гарантия на работы и материалы.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Инвестиции на открытие по нашей модели меньше на 1 000 000 рублей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Овал 8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7" y="322218"/>
            <a:ext cx="5826034" cy="6235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0663" y="148045"/>
            <a:ext cx="5103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О ПРОДУКТЕ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374674" y="1140823"/>
            <a:ext cx="3213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МЕНЯЕМ БЕСПЛАТНО МАСЛО ПРИ ПОКУПКЕ У НАС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022080" y="2225934"/>
            <a:ext cx="306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МЕНЯЕМ КАЧЕСТВЕННО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374674" y="3304848"/>
            <a:ext cx="2734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ЗАМЕНА ПРОИСХОДИТ В БОКСЕ ПО ЗАПИСИ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013372" y="4937760"/>
            <a:ext cx="307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СРЕДНЕЕ ВРЕМЯ ЗАМЕНЫ МАСЛА 25 МИНУТ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846" y="174172"/>
            <a:ext cx="7306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ЦЕЛЕВАЯ АУДИТОРИЯ</a:t>
            </a:r>
            <a:endParaRPr lang="ru-RU" sz="36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1817" y="1210490"/>
            <a:ext cx="4450080" cy="221850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40583" y="1210491"/>
            <a:ext cx="4450080" cy="221850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70960" y="4040777"/>
            <a:ext cx="4450080" cy="221850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22513" y="1210490"/>
            <a:ext cx="40253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Мужчины от 18 до 60 лет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Имеющие автомобиль который регулярно эксплуатируется и обслуживается.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Часто проявляют интерес к дополнительным услугам , для достойного обслуживания авто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2949" y="1165582"/>
            <a:ext cx="4025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Женщины от 18 до 70 лет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Имеющие автомобиль который регулярно эксплуатируется и обслуживается.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Часто хотят чтоб все сделали быстро и качественно, готовы платить за доп. Услуги и если сформирована выгода.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4496" y="4114800"/>
            <a:ext cx="3955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Организации (ООО и ИП)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Имеющие в парке от 2х автомобилей.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Ценят скорость и выгоду в цене.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Охотно приобретают доп. Услуги и товары.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 rot="3064769">
            <a:off x="10896648" y="5069085"/>
            <a:ext cx="1500809" cy="26461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08" y="5926343"/>
            <a:ext cx="1089891" cy="9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TM03457485[[fn=Сетка]]</Template>
  <TotalTime>3961</TotalTime>
  <Words>853</Words>
  <Application>Microsoft Office PowerPoint</Application>
  <PresentationFormat>Широкоэкранный</PresentationFormat>
  <Paragraphs>155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Сетка</vt:lpstr>
      <vt:lpstr>   ПРЕЗЕНТАЦИЯ ДЛЯ        ИНВЕСТОРА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ДЛЯ ИНВЕСТОРА</dc:title>
  <dc:creator>ACER</dc:creator>
  <cp:lastModifiedBy>ACER</cp:lastModifiedBy>
  <cp:revision>89</cp:revision>
  <dcterms:created xsi:type="dcterms:W3CDTF">2020-03-04T19:34:54Z</dcterms:created>
  <dcterms:modified xsi:type="dcterms:W3CDTF">2020-10-01T14:53:38Z</dcterms:modified>
</cp:coreProperties>
</file>