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DF1"/>
    <a:srgbClr val="2F485E"/>
    <a:srgbClr val="314A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2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6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7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6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9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0EB6-DB07-4222-A97F-8B8FA4210D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04C0-4DF5-40BD-B43D-9CF91FE1A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9400" y="0"/>
            <a:ext cx="1752600" cy="6858000"/>
          </a:xfrm>
          <a:prstGeom prst="rect">
            <a:avLst/>
          </a:prstGeom>
          <a:solidFill>
            <a:srgbClr val="2F4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9895"/>
            <a:ext cx="9144000" cy="1581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Производство пенобетона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9400" y="0"/>
            <a:ext cx="1752600" cy="6858000"/>
          </a:xfrm>
          <a:prstGeom prst="rect">
            <a:avLst/>
          </a:prstGeom>
          <a:solidFill>
            <a:srgbClr val="2F4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5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Пенобетон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90" y="977900"/>
            <a:ext cx="6322267" cy="4508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43000"/>
            <a:ext cx="4722812" cy="513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ячеистый бетон, имеющий пористую структуру за счёт замкнутых пор (пузырьков) по всему объёму, получаемый в результате твердения раствора, состоящего из цемента, песка, воды и пенообразователя. Пористая структура </a:t>
            </a:r>
            <a:r>
              <a:rPr lang="ru-RU" sz="13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обеспечивает низкую теплопроводность. Благодаря внутренним «пузырькам» тепло и шум плохо передаются от одной стенки блока к другой. Закрытые поры в структуре пенобетона позволяют снизить поглощение материалом воды.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таких бетонах часть пор создается пенообразующими добавками. Прочность пенобетона зависит от объёмного веса, вида и свойств исходных материалов, а также от режимов </a:t>
            </a:r>
            <a:r>
              <a:rPr lang="ru-RU" sz="13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тепловлажностной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обработки (ТВО) и влажности бетона.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Ячеистый бетон изготовлен на цементном вяжущем. Поэтому он продолжает набирать прочность ещё длительное время. Исследования конструкций из неавтоклавных ячеистых бетонов после 40-50 лет эксплуатации показали, что они не только пригодны для дальнейшей эксплуатации, но и увеличили свою прочность в 3-4 раза по сравнению с марочной. Введение комплексных добавок повышает прочность бетона, снижает </a:t>
            </a:r>
            <a:r>
              <a:rPr lang="ru-RU" sz="13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водопотребность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усадку при высыхании, повышает водо- и морозостойкость, снижает равновесную влажность и эксплуатационную теплопроводность.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9400" y="0"/>
            <a:ext cx="1752600" cy="6858000"/>
          </a:xfrm>
          <a:prstGeom prst="rect">
            <a:avLst/>
          </a:prstGeom>
          <a:solidFill>
            <a:srgbClr val="2F4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17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Преимущества пенобетона: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026914"/>
            <a:ext cx="6166320" cy="583108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Низкая теплопроводность.</a:t>
            </a:r>
          </a:p>
          <a:p>
            <a:pPr marL="0" indent="0">
              <a:buNone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Благодаря наличию воздуха в бетонной массе (40-80%) пенобетон лучше держит тепло. В свою очередь, это уменьшает толщину кладки, что снижает давление на фундамент. А также сокращает расходы на утепление дома. По расчетам изготовителей удается избежать до 30%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теплопотерь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через стены. В сравнении с кирпичом коэффициент теплопроводности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марки D700 меньше в 3,5 раза.</a:t>
            </a:r>
          </a:p>
          <a:p>
            <a:pPr marL="0" indent="0">
              <a:buNone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Хорошая звукоизоляция пеноблоков. </a:t>
            </a:r>
          </a:p>
          <a:p>
            <a:pPr marL="0" indent="0">
              <a:buNone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Пористая структура поглощает звук, особенно низкие звуковые частоты. Стена из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толщиной 300 мм поглощает шум 60 дБ;</a:t>
            </a:r>
          </a:p>
          <a:p>
            <a:pPr marL="0" indent="0">
              <a:buNone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Огнестойкость (негорючесть). </a:t>
            </a:r>
          </a:p>
          <a:p>
            <a:pPr marL="0" indent="0">
              <a:buNone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выдержать требования к пожарной безопасности строения. Кроме этого, от воздействия огня пенобетон не выделяет вредных соединений. По огнестойкости пенобетон и газобетон находятся на неплохих позициях. В течение четырех часов воздействие открытого огня или достаточно высокая температура не оставят на поверхности блока ни малейших разрушений.</a:t>
            </a:r>
          </a:p>
          <a:p>
            <a:pPr marL="0" indent="0">
              <a:buNone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проверки огнестойкости материала можно воспользоваться каким-нибудь источником направленного пламени. Навести струю огня на пенобетонный блок и на протяжении нескольких часов понаблюдать. По сравнению с обычным бетоном, на испытуемом блоке вы не увидите ни отскакиваний кусочков, ни даже появления трещин в поверхностном слое.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4. Влагостойкость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lvl="0" indent="0">
              <a:buNone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Пенобетон практически не впитывает воду из за закрытой структуры пор.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899" y="4011425"/>
            <a:ext cx="3116688" cy="2846575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52524639"/>
              </p:ext>
            </p:extLst>
          </p:nvPr>
        </p:nvGraphicFramePr>
        <p:xfrm>
          <a:off x="7006108" y="1068893"/>
          <a:ext cx="4192274" cy="2942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289"/>
                <a:gridCol w="1161510"/>
                <a:gridCol w="1741475"/>
              </a:tblGrid>
              <a:tr h="631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Марки пенобетонных блоков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Теплопроводность, (</a:t>
                      </a:r>
                      <a:r>
                        <a:rPr lang="ru-RU" sz="14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вт</a:t>
                      </a: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*м*</a:t>
                      </a:r>
                      <a:r>
                        <a:rPr lang="ru-RU" sz="1400" baseline="30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с)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Коэффициент </a:t>
                      </a:r>
                      <a:r>
                        <a:rPr lang="ru-RU" sz="14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паропроницаемости</a:t>
                      </a: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(кг*м час*па)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D300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0,08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0,26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D400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0,23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D500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0,12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D600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0,14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0,17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D700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0,18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0,15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D800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0,21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0,14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D900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0,24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0,12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D1000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0,29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0,11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D1100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0,34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</a:t>
                      </a:r>
                    </a:p>
                  </a:txBody>
                  <a:tcPr marL="58678" marR="58678" marT="0" marB="0"/>
                </a:tc>
              </a:tr>
              <a:tr h="202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D1200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0,38</a:t>
                      </a:r>
                    </a:p>
                  </a:txBody>
                  <a:tcPr marL="58678" marR="58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0,1</a:t>
                      </a:r>
                    </a:p>
                  </a:txBody>
                  <a:tcPr marL="58678" marR="586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4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Рисунок 2"/>
          <p:cNvSpPr txBox="1">
            <a:spLocks/>
          </p:cNvSpPr>
          <p:nvPr/>
        </p:nvSpPr>
        <p:spPr>
          <a:xfrm>
            <a:off x="839788" y="987425"/>
            <a:ext cx="6172200" cy="4873625"/>
          </a:xfrm>
          <a:prstGeom prst="rect">
            <a:avLst/>
          </a:prstGeom>
        </p:spPr>
      </p:sp>
      <p:sp>
        <p:nvSpPr>
          <p:cNvPr id="7" name="Рисунок 2"/>
          <p:cNvSpPr txBox="1">
            <a:spLocks/>
          </p:cNvSpPr>
          <p:nvPr/>
        </p:nvSpPr>
        <p:spPr>
          <a:xfrm>
            <a:off x="3714996" y="995363"/>
            <a:ext cx="6172200" cy="4873625"/>
          </a:xfrm>
          <a:prstGeom prst="rect">
            <a:avLst/>
          </a:prstGeom>
        </p:spPr>
      </p:sp>
      <p:sp>
        <p:nvSpPr>
          <p:cNvPr id="8" name="Рисунок 2"/>
          <p:cNvSpPr txBox="1">
            <a:spLocks/>
          </p:cNvSpPr>
          <p:nvPr/>
        </p:nvSpPr>
        <p:spPr>
          <a:xfrm>
            <a:off x="839788" y="987425"/>
            <a:ext cx="6172200" cy="4873625"/>
          </a:xfrm>
          <a:prstGeom prst="rect">
            <a:avLst/>
          </a:prstGeom>
        </p:spPr>
      </p:sp>
      <p:sp>
        <p:nvSpPr>
          <p:cNvPr id="9" name="Рисунок 2"/>
          <p:cNvSpPr txBox="1">
            <a:spLocks/>
          </p:cNvSpPr>
          <p:nvPr/>
        </p:nvSpPr>
        <p:spPr>
          <a:xfrm>
            <a:off x="839788" y="1003301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" y="3866107"/>
            <a:ext cx="4295239" cy="28606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14" y="1221527"/>
            <a:ext cx="3376473" cy="25323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94" y="151421"/>
            <a:ext cx="3324462" cy="28786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6" y="783918"/>
            <a:ext cx="2363140" cy="1613687"/>
          </a:xfrm>
          <a:prstGeom prst="rect">
            <a:avLst/>
          </a:prstGeom>
        </p:spPr>
      </p:pic>
      <p:sp>
        <p:nvSpPr>
          <p:cNvPr id="17" name="Объект 3"/>
          <p:cNvSpPr txBox="1">
            <a:spLocks/>
          </p:cNvSpPr>
          <p:nvPr/>
        </p:nvSpPr>
        <p:spPr>
          <a:xfrm>
            <a:off x="4417454" y="1"/>
            <a:ext cx="7115298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Экологичность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пеноблоков.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(содержание естественных радионуклидов). Этот показатель для пенобетона составляет 2 (для кирпича – 10). Пенобетон не гниет и не разлагается, безопасен для здоровья человека. В производстве пенобетона используется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вспениватель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(на белковой основе), который не образует вредных газов для человеческого организма. Другая ситуация с изготовлением газосиликатных блоков, когда в автоклаве происходит вспенивание в результате химической реакции мелкодисперсных частиц извести и алюминия. В следствие этой реакции вырабатывается водород, часть которого остается в порах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газосиликата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в течение некоторого времени будет выделяться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Органический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пенообразователь — безопасный, экологически чистый продукт, созданный на основе натурального сырья.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добавлением такого пенообразователя более прочный. Пена хорошо связывается с раствором, и благодаря ей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 поровая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перегородка становится толще.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Невысокая стоимость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сократить расходы на строительство дома в целом. 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Удобство в работе.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Пенобетон не тяжелый, но объемный. Благодаря размеру блоков работа выполняется быстро, ему легко придать любую форму без использования специальных инструментов;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Геометрия дома.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Пенобетон удивителен тем, что ему можно заранее задать необходимые параметры. И точные размеры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один из них. Это позволяет построить дом с ровной поверхностью;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Низкий расход клеевой смеси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при строительстве дома;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 Морозостойкость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Благодаря малой гигроскопичности, закрытой структуре пор и специальным добавкам, пенобетон способен выдержать значительное количество циклов замораживания/оттаивания (зависит от марки) без существенных повреждений;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 Возможность комбинирования с другими материалами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позволяет облицовывать поверхности из пенобетона любыми отделочными материалами.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46" y="321971"/>
            <a:ext cx="5340198" cy="3554569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295013" y="321971"/>
            <a:ext cx="5659991" cy="4073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Прочность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сжатие.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Определяется объемным весом пенообразующих добавок, их видом. Немалое влияние на этот показатель оказывает влажность блока. Для сухого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показатель прочности на сжатие составляет 3,5-5,0 МПа;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Примечание. Пенобетон набирает прочность в течение эксплуатации. Сравнение нового блока и блока, который эксплуатировался 50 лет, показало, что плотность последнего превысила плотность свойственную марке более чем в 3 раза.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13.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Малая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плотность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Этот показатель зависит от марки и находится в пределах от 400 до 1 200 кг/м3. Для возведения стен дома малой этажности применяется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D600-800.</a:t>
            </a:r>
          </a:p>
          <a:p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14.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Вес </a:t>
            </a:r>
            <a:r>
              <a:rPr lang="ru-RU" sz="2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пеноблока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Материал, имеющий воздух в своей структуре обладает малым весом. Снижение массы дома позволяет сэкономить на обустройстве фундамента.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Пеноблок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объемом 0,036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м.куб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с размерами 200х300х600 мм, имеет вес всего лишь 22 кг. Это также существенный плюс при перевозке;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/>
          <a:stretch/>
        </p:blipFill>
        <p:spPr>
          <a:xfrm>
            <a:off x="295013" y="4507606"/>
            <a:ext cx="3677149" cy="21267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18436" r="26706" b="49827"/>
          <a:stretch/>
        </p:blipFill>
        <p:spPr>
          <a:xfrm>
            <a:off x="3972162" y="4457871"/>
            <a:ext cx="2975020" cy="2176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43977" r="14185" b="1"/>
          <a:stretch/>
        </p:blipFill>
        <p:spPr>
          <a:xfrm>
            <a:off x="6715136" y="3876540"/>
            <a:ext cx="4660250" cy="2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5669366" y="614790"/>
            <a:ext cx="5659991" cy="32359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Ассортимент товаров и услуг производимых с использованием пенобетона: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Блоки для строительства;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Перемычки для окон и дверей;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Монолитная заливка объектов;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Заливка межэтажных перекрытий;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Заливка стяжки полов;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Заливка межэтажных перекрытий;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71" y="3990220"/>
            <a:ext cx="4555326" cy="272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78" y="297332"/>
            <a:ext cx="2191883" cy="1935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1" y="125278"/>
            <a:ext cx="1954402" cy="2279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190">
            <a:off x="132597" y="1560827"/>
            <a:ext cx="4404575" cy="24136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 b="8161"/>
          <a:stretch/>
        </p:blipFill>
        <p:spPr>
          <a:xfrm>
            <a:off x="3775243" y="3990220"/>
            <a:ext cx="3746128" cy="2728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1" y="3990220"/>
            <a:ext cx="3638187" cy="2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436008" y="382970"/>
            <a:ext cx="6325400" cy="10208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Молодая современная компания, на рынке 3 года. Благодаря опыту было подобрано современное, новое оборудование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47" y="240650"/>
            <a:ext cx="3671553" cy="328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13" y="2944782"/>
            <a:ext cx="4726545" cy="3544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1" y="4449824"/>
            <a:ext cx="2518484" cy="1888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4" y="1403797"/>
            <a:ext cx="4084477" cy="3063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r="21174"/>
          <a:stretch/>
        </p:blipFill>
        <p:spPr>
          <a:xfrm>
            <a:off x="4455016" y="1403797"/>
            <a:ext cx="2846231" cy="2646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5" y="3523626"/>
            <a:ext cx="4198513" cy="31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620847" y="434484"/>
            <a:ext cx="8136787" cy="763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Распалубка пеноблоков производится специальной установкой с клещами, что предотвращает скол углов и краёв блока 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16465"/>
          <a:stretch/>
        </p:blipFill>
        <p:spPr>
          <a:xfrm>
            <a:off x="602811" y="1271907"/>
            <a:ext cx="3129567" cy="2801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3793"/>
          <a:stretch/>
        </p:blipFill>
        <p:spPr>
          <a:xfrm>
            <a:off x="3789697" y="1271906"/>
            <a:ext cx="2781837" cy="280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3"/>
          <a:stretch/>
        </p:blipFill>
        <p:spPr>
          <a:xfrm>
            <a:off x="6628853" y="1271906"/>
            <a:ext cx="3635610" cy="2801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01" y="4159908"/>
            <a:ext cx="4397586" cy="24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620847" y="434484"/>
            <a:ext cx="5659991" cy="2746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Технология производства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Материалом для производства пеноблоков служит смесь из цемента, песка, воды и особой пены. Компоненты закладываются в специальные установки, где смесь доходит до нужного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состояния.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Благодаря присутствию пены, в структуре блоков образуются поры (ячейки), которые дали название этой продукции. Полученную пенобетонную смесь заливают в формы стандартных размеров, где она подсыхает. Это так называемый «литьевой»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способ. Материал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набирает прочность в процессе сушки. К слову сказать, такой строительный блок с годами становится всё прочнее, т.к. в течение всего срока службы продолжает «дозревать».</a:t>
            </a: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048519" y="3593205"/>
            <a:ext cx="6510512" cy="30136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Пенобетон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сравнительно новый материал; если кирпичу 3000 лет, то ему не более 100. Это искусственный пористый камень, способный плавать в воде, отвечающий всем требованиям нормативных документов, предъявляемым к строительным материалам, по прочности,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деформативности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морозостойкости, его теплозащитные свойства в 2–3 раза выше, чем у кирпича. Стена из этого материала дышит, создавая в помещении идеальный микроклимат, особенно полезный при лёгочных, сердечно-сосудистых и суставных заболеваниях, но бетон, в отличие от древесины, обладающей теми же свойствами, не горит и не гниет. Последние годы характеризуются новым всплеском интереса к ячеистому бетону. Это обусловлено двумя причинами: ужесточением норм в отношении требований теплозащиты строительных элементов и новыми достижениями в технологии и конструировании ячеисто бетонных изделий.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5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906</Words>
  <Application>Microsoft Office PowerPoint</Application>
  <PresentationFormat>Широкоэкранный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Тема Office</vt:lpstr>
      <vt:lpstr>Производство пенобетона</vt:lpstr>
      <vt:lpstr>Пенобетон</vt:lpstr>
      <vt:lpstr>Преимущества пенобетона: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PC-3</dc:creator>
  <cp:lastModifiedBy>PC-3</cp:lastModifiedBy>
  <cp:revision>39</cp:revision>
  <dcterms:created xsi:type="dcterms:W3CDTF">2020-03-11T05:02:47Z</dcterms:created>
  <dcterms:modified xsi:type="dcterms:W3CDTF">2020-03-11T12:27:17Z</dcterms:modified>
</cp:coreProperties>
</file>