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4623"/>
            <a:ext cx="7772400" cy="1008113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  <a:latin typeface="Bahnschrift SemiBold Condensed" panose="020B0502040204020203" pitchFamily="34" charset="0"/>
              </a:rPr>
              <a:t>Умная Логистика</a:t>
            </a:r>
            <a:endParaRPr lang="ru-RU" dirty="0">
              <a:solidFill>
                <a:srgbClr val="92D05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568952" cy="583264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Желание человека перемещаться по территории обитания, преследуя свои интересы, с каждым временным отрезком имеют тенденцию роста.</a:t>
            </a:r>
          </a:p>
          <a:p>
            <a:pPr algn="l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Поскольку перевозчики, имеющие право обслуживать определенные маршруты, путем полученных тендеров, не всегда отвечающих запросам населения. По причине жестких временных рамок и локализации, установленной официальным заказчиком (например автовокзалами).</a:t>
            </a:r>
          </a:p>
          <a:p>
            <a:pPr algn="l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Логистика данных маршрутов в основном рассчитывается исходя из полноты пассажиропотока, т.е. заполняемости свободных мест в транспорте. А следовательно имеет координатную привязку к более-менее крупным населенным пунктам. Это приносит определенные трудности клиентам, желающим преодолеть определенный маршрут. Основным препятствием является удаленность от установленных точек локализации, пополнения пассажиропотока (автовокзалы, маршрутные остановки и т.п.). Вынуждая потребителя переплачивать, расходуя денежные средства на дополнительные услуги транспорта (такси, автобусы внутренних перевозок).</a:t>
            </a:r>
          </a:p>
          <a:p>
            <a:pPr algn="l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же касательно самих перевозчиков, то многие оказываются за рамками транспортного бизнеса, так как наличие тендеров жестко ограничено количеством и 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финсово-состовляющей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частью. </a:t>
            </a:r>
          </a:p>
        </p:txBody>
      </p:sp>
    </p:spTree>
    <p:extLst>
      <p:ext uri="{BB962C8B-B14F-4D97-AF65-F5344CB8AC3E}">
        <p14:creationId xmlns:p14="http://schemas.microsoft.com/office/powerpoint/2010/main" val="205775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8640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Схема движения маршрутного транспорта</a:t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(пример)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980729"/>
            <a:ext cx="3456384" cy="568863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 данной карте изображена схема движения одного из, реально-существующих маршрутов. </a:t>
            </a:r>
          </a:p>
          <a:p>
            <a:r>
              <a:rPr lang="ru-RU" sz="1800" dirty="0" smtClean="0"/>
              <a:t>Движение пассажиропотока по направлению </a:t>
            </a:r>
            <a:r>
              <a:rPr lang="ru-RU" sz="1800" dirty="0" err="1" smtClean="0"/>
              <a:t>Селивановская</a:t>
            </a:r>
            <a:r>
              <a:rPr lang="ru-RU" sz="1800" dirty="0" smtClean="0"/>
              <a:t>-Ростов-на-Дону. Локализация данного маршрута напрямую связана с относительной укрупненностью населенных пунктов, что приводит к неравномерному заполнению </a:t>
            </a:r>
            <a:r>
              <a:rPr lang="ru-RU" sz="1800" dirty="0" err="1" smtClean="0"/>
              <a:t>пассажиромест</a:t>
            </a:r>
            <a:r>
              <a:rPr lang="ru-RU" sz="1800" dirty="0" smtClean="0"/>
              <a:t>, а следовательно предполагает потерю части прибили с маршрута.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9"/>
            <a:ext cx="5328592" cy="56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1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86409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2D050"/>
                </a:solidFill>
              </a:rPr>
              <a:t>Логистика прибыли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32240" y="875761"/>
            <a:ext cx="2304256" cy="586560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По действующему маршруту (красная линия), количество загрузок равна 6.</a:t>
            </a:r>
          </a:p>
          <a:p>
            <a:r>
              <a:rPr lang="ru-RU" sz="1800" dirty="0" smtClean="0">
                <a:solidFill>
                  <a:srgbClr val="00B050"/>
                </a:solidFill>
              </a:rPr>
              <a:t>При использовании приложения, количество точек соприкосновения прибыли равняется 13, что примерно в 2 раза повышает вероятность получения прибыли.</a:t>
            </a: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6696744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9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28992" cy="72007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2D050"/>
                </a:solidFill>
              </a:rPr>
              <a:t>Идея приложения 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92D050"/>
                </a:solidFill>
              </a:rPr>
              <a:t>Приложение является удобным инструментом использования для трех сторон: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Сторона пассажир (инициатор перемещения) получает: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Локальную доступность услуги;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Информацию о времени убытия, прибытия 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Маршрут следования (режим онлайн);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Возможность бронирования, определенного временного контента;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Информацию о стоимости услуги;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Возможные способы оплаты услуги;</a:t>
            </a:r>
          </a:p>
          <a:p>
            <a:pPr algn="l"/>
            <a:r>
              <a:rPr lang="ru-RU" sz="2000" dirty="0" smtClean="0">
                <a:solidFill>
                  <a:srgbClr val="92D050"/>
                </a:solidFill>
              </a:rPr>
              <a:t>                     2. Сторона перевозчик (исполнитель) получает: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Логистику построения маршрута, исходя из точек погрузки;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Информацию о количестве пассажиров;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Стоимость движения по определенному маршруту, соответственно количество получаемой прибыли;</a:t>
            </a:r>
          </a:p>
          <a:p>
            <a:pPr algn="l"/>
            <a:r>
              <a:rPr lang="ru-RU" sz="2000" dirty="0" smtClean="0">
                <a:solidFill>
                  <a:srgbClr val="92D050"/>
                </a:solidFill>
              </a:rPr>
              <a:t>                       3. </a:t>
            </a:r>
            <a:r>
              <a:rPr lang="ru-RU" sz="2000" dirty="0" err="1" smtClean="0">
                <a:solidFill>
                  <a:srgbClr val="92D050"/>
                </a:solidFill>
              </a:rPr>
              <a:t>Агрегатор</a:t>
            </a:r>
            <a:r>
              <a:rPr lang="ru-RU" sz="2000" dirty="0" smtClean="0">
                <a:solidFill>
                  <a:srgbClr val="92D050"/>
                </a:solidFill>
              </a:rPr>
              <a:t> приложения получает: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Информацию, связанную с действиями сторон 1 и 2;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rgbClr val="92D050"/>
                </a:solidFill>
              </a:rPr>
              <a:t>Возможность усовершенствования приложения ( добавления необходимых инструментов);</a:t>
            </a:r>
          </a:p>
          <a:p>
            <a:pPr marL="342900" indent="-342900" algn="l">
              <a:buFontTx/>
              <a:buChar char="-"/>
            </a:pPr>
            <a:r>
              <a:rPr lang="ru-RU" sz="2000" smtClean="0">
                <a:solidFill>
                  <a:srgbClr val="92D050"/>
                </a:solidFill>
              </a:rPr>
              <a:t>Получение прибыли.</a:t>
            </a:r>
            <a:endParaRPr lang="ru-RU" sz="2000" dirty="0" smtClean="0">
              <a:solidFill>
                <a:srgbClr val="92D050"/>
              </a:solidFill>
            </a:endParaRPr>
          </a:p>
          <a:p>
            <a:pPr marL="342900" indent="-342900" algn="l">
              <a:buFontTx/>
              <a:buChar char="-"/>
            </a:pPr>
            <a:endParaRPr lang="ru-RU" sz="2000" dirty="0" smtClean="0">
              <a:solidFill>
                <a:srgbClr val="92D050"/>
              </a:solidFill>
            </a:endParaRPr>
          </a:p>
          <a:p>
            <a:pPr algn="l"/>
            <a:endParaRPr lang="ru-RU" sz="2000" dirty="0" smtClean="0">
              <a:solidFill>
                <a:srgbClr val="92D050"/>
              </a:solidFill>
            </a:endParaRPr>
          </a:p>
          <a:p>
            <a:pPr marL="342900" indent="-342900">
              <a:buFontTx/>
              <a:buChar char="-"/>
            </a:pPr>
            <a:endParaRPr lang="ru-RU" sz="2000" dirty="0" smtClean="0">
              <a:solidFill>
                <a:srgbClr val="92D050"/>
              </a:solidFill>
            </a:endParaRPr>
          </a:p>
          <a:p>
            <a:pPr marL="342900" indent="-342900">
              <a:buFontTx/>
              <a:buChar char="-"/>
            </a:pPr>
            <a:endParaRPr lang="ru-RU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8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Инвестиционная составляющая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63971"/>
              </p:ext>
            </p:extLst>
          </p:nvPr>
        </p:nvGraphicFramePr>
        <p:xfrm>
          <a:off x="457200" y="1397000"/>
          <a:ext cx="8229600" cy="378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18208743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497597246"/>
                    </a:ext>
                  </a:extLst>
                </a:gridCol>
                <a:gridCol w="2170584">
                  <a:extLst>
                    <a:ext uri="{9D8B030D-6E8A-4147-A177-3AD203B41FA5}">
                      <a16:colId xmlns:a16="http://schemas.microsoft.com/office/drawing/2014/main" val="1385689551"/>
                    </a:ext>
                  </a:extLst>
                </a:gridCol>
              </a:tblGrid>
              <a:tr h="614697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</a:t>
                      </a:r>
                      <a:r>
                        <a:rPr lang="ru-RU" baseline="0" dirty="0" smtClean="0"/>
                        <a:t> разработки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2200000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653737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r>
                        <a:rPr lang="en-US" dirty="0" smtClean="0"/>
                        <a:t>SEO-</a:t>
                      </a:r>
                      <a:r>
                        <a:rPr lang="ru-RU" dirty="0" smtClean="0"/>
                        <a:t> продвижение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300000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12 мес.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865636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Контекстная реклама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500000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12 мес.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529190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Комплексное продвижение </a:t>
                      </a:r>
                      <a:r>
                        <a:rPr lang="en-US" dirty="0" smtClean="0"/>
                        <a:t>IT-</a:t>
                      </a:r>
                      <a:r>
                        <a:rPr lang="ru-RU" dirty="0" smtClean="0"/>
                        <a:t>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1500000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12 мес.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670498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поддержка 24/7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600000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12 мес.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24195"/>
                  </a:ext>
                </a:extLst>
              </a:tr>
              <a:tr h="61469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                               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4600000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036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43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419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Bahnschrift SemiBold Condensed</vt:lpstr>
      <vt:lpstr>Calibri</vt:lpstr>
      <vt:lpstr>Тема Office</vt:lpstr>
      <vt:lpstr>Умная Логистика</vt:lpstr>
      <vt:lpstr>Схема движения маршрутного транспорта (пример)</vt:lpstr>
      <vt:lpstr>Логистика прибыли</vt:lpstr>
      <vt:lpstr>Идея приложения </vt:lpstr>
      <vt:lpstr>Инвестиционная составляющая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Федотов</cp:lastModifiedBy>
  <cp:revision>26</cp:revision>
  <dcterms:created xsi:type="dcterms:W3CDTF">2019-12-16T08:00:00Z</dcterms:created>
  <dcterms:modified xsi:type="dcterms:W3CDTF">2021-10-14T07:28:40Z</dcterms:modified>
</cp:coreProperties>
</file>