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58" y="1852168"/>
            <a:ext cx="7523806" cy="34046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2928" y="298407"/>
            <a:ext cx="7766936" cy="1646302"/>
          </a:xfrm>
        </p:spPr>
        <p:txBody>
          <a:bodyPr/>
          <a:lstStyle/>
          <a:p>
            <a:r>
              <a:rPr lang="ru-RU" dirty="0" smtClean="0"/>
              <a:t>ООО САХИБИ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7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/>
              <a:t>   </a:t>
            </a:r>
            <a:br>
              <a:rPr lang="ru-RU" cap="all" dirty="0" smtClean="0"/>
            </a:br>
            <a:r>
              <a:rPr lang="ru-RU" cap="all" dirty="0"/>
              <a:t> </a:t>
            </a:r>
            <a:r>
              <a:rPr lang="ru-RU" cap="all" dirty="0" smtClean="0"/>
              <a:t>                         О </a:t>
            </a:r>
            <a:r>
              <a:rPr lang="ru-RU" cap="all" dirty="0"/>
              <a:t>КОМПАНИИ</a:t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Маслозавод ООО «</a:t>
            </a:r>
            <a:r>
              <a:rPr lang="ru-RU" dirty="0" err="1"/>
              <a:t>Сахиби</a:t>
            </a:r>
            <a:r>
              <a:rPr lang="ru-RU" dirty="0"/>
              <a:t>» учрежден в мае 2013 </a:t>
            </a:r>
            <a:r>
              <a:rPr lang="ru-RU" dirty="0" smtClean="0"/>
              <a:t>года</a:t>
            </a:r>
          </a:p>
          <a:p>
            <a:r>
              <a:rPr lang="ru-RU" dirty="0"/>
              <a:t>Завод имеет 3 цеха:    </a:t>
            </a:r>
          </a:p>
          <a:p>
            <a:r>
              <a:rPr lang="ru-RU" dirty="0"/>
              <a:t>Масло -прессовый цех (2 отделения)</a:t>
            </a:r>
          </a:p>
          <a:p>
            <a:r>
              <a:rPr lang="ru-RU" dirty="0"/>
              <a:t>Цех рафинации и дезодорации</a:t>
            </a:r>
          </a:p>
          <a:p>
            <a:r>
              <a:rPr lang="ru-RU" dirty="0"/>
              <a:t>Цех розлива масла.</a:t>
            </a:r>
          </a:p>
          <a:p>
            <a:r>
              <a:rPr lang="ru-RU" dirty="0"/>
              <a:t>Имеются склады  для  хранения  15 тысяч тонн семян подсолнечника и емкости для хранения  800 тонн масла. </a:t>
            </a:r>
            <a:r>
              <a:rPr lang="ru-RU" dirty="0" smtClean="0"/>
              <a:t>Мощности </a:t>
            </a:r>
            <a:r>
              <a:rPr lang="ru-RU" dirty="0"/>
              <a:t>маслозавода  позволяют  перерабатывать   100 - 120  тонн семян подсолнечника в сутки. Производительность цеха рафинации и дезодорации- 70 тонн масла в сутки. Производительность цеха розлива – 150 тонн масла в сутки.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ПРОДУКЦИЯ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Прессовое </a:t>
            </a:r>
            <a:r>
              <a:rPr lang="ru-RU" dirty="0"/>
              <a:t>масло двукратного </a:t>
            </a:r>
            <a:r>
              <a:rPr lang="ru-RU" dirty="0" smtClean="0"/>
              <a:t>отжима</a:t>
            </a:r>
          </a:p>
          <a:p>
            <a:endParaRPr lang="ru-RU" dirty="0" smtClean="0"/>
          </a:p>
          <a:p>
            <a:r>
              <a:rPr lang="ru-RU" dirty="0" smtClean="0"/>
              <a:t>Рафинированное </a:t>
            </a:r>
            <a:r>
              <a:rPr lang="ru-RU" dirty="0"/>
              <a:t>и дезодорированное масло премиум и высшего сорта ГОСТ </a:t>
            </a:r>
            <a:r>
              <a:rPr lang="ru-RU" dirty="0" smtClean="0"/>
              <a:t>1129-2013</a:t>
            </a:r>
          </a:p>
          <a:p>
            <a:endParaRPr lang="ru-RU" dirty="0"/>
          </a:p>
          <a:p>
            <a:r>
              <a:rPr lang="ru-RU" dirty="0"/>
              <a:t>Жмых подсолнечный ГОСТ 8096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0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                  ПРЕИМУЩЕСТВА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Тщательная </a:t>
            </a:r>
            <a:r>
              <a:rPr lang="ru-RU" dirty="0"/>
              <a:t>обработка </a:t>
            </a:r>
            <a:r>
              <a:rPr lang="ru-RU" dirty="0" smtClean="0"/>
              <a:t>зерен     </a:t>
            </a:r>
          </a:p>
          <a:p>
            <a:pPr marL="0" indent="0">
              <a:buNone/>
            </a:pPr>
            <a:r>
              <a:rPr lang="ru-RU" dirty="0" smtClean="0"/>
              <a:t>               </a:t>
            </a:r>
            <a:endParaRPr lang="ru-RU" dirty="0"/>
          </a:p>
          <a:p>
            <a:r>
              <a:rPr lang="ru-RU" dirty="0" smtClean="0"/>
              <a:t> 4 </a:t>
            </a:r>
            <a:r>
              <a:rPr lang="ru-RU" dirty="0"/>
              <a:t>стадии </a:t>
            </a:r>
            <a:r>
              <a:rPr lang="ru-RU" dirty="0" smtClean="0"/>
              <a:t>фильтрации</a:t>
            </a:r>
          </a:p>
          <a:p>
            <a:endParaRPr lang="ru-RU" dirty="0"/>
          </a:p>
          <a:p>
            <a:r>
              <a:rPr lang="ru-RU" dirty="0"/>
              <a:t>Выгодная </a:t>
            </a:r>
            <a:r>
              <a:rPr lang="ru-RU" dirty="0" smtClean="0"/>
              <a:t>цена</a:t>
            </a:r>
          </a:p>
          <a:p>
            <a:endParaRPr lang="ru-RU" dirty="0"/>
          </a:p>
          <a:p>
            <a:r>
              <a:rPr lang="ru-RU" dirty="0"/>
              <a:t>Эргономичная тара</a:t>
            </a:r>
          </a:p>
        </p:txBody>
      </p:sp>
    </p:spTree>
    <p:extLst>
      <p:ext uri="{BB962C8B-B14F-4D97-AF65-F5344CB8AC3E}">
        <p14:creationId xmlns:p14="http://schemas.microsoft.com/office/powerpoint/2010/main" val="18616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МАСЛО ПОДСОЛНЕЧНАЯ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55" y="1930400"/>
            <a:ext cx="7471350" cy="3467479"/>
          </a:xfrm>
        </p:spPr>
      </p:pic>
    </p:spTree>
    <p:extLst>
      <p:ext uri="{BB962C8B-B14F-4D97-AF65-F5344CB8AC3E}">
        <p14:creationId xmlns:p14="http://schemas.microsoft.com/office/powerpoint/2010/main" val="7140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0575"/>
            <a:ext cx="8596668" cy="13208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ЖМЫХ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6"/>
          <a:stretch/>
        </p:blipFill>
        <p:spPr>
          <a:xfrm>
            <a:off x="2594418" y="1778279"/>
            <a:ext cx="4762500" cy="2742205"/>
          </a:xfrm>
        </p:spPr>
      </p:pic>
      <p:sp>
        <p:nvSpPr>
          <p:cNvPr id="5" name="TextBox 4"/>
          <p:cNvSpPr txBox="1"/>
          <p:nvPr/>
        </p:nvSpPr>
        <p:spPr>
          <a:xfrm>
            <a:off x="2486664" y="4520484"/>
            <a:ext cx="4978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Жмых подсолнечный ГОСТ </a:t>
            </a:r>
            <a:r>
              <a:rPr lang="ru-RU" dirty="0" smtClean="0"/>
              <a:t>8096</a:t>
            </a:r>
          </a:p>
          <a:p>
            <a:endParaRPr lang="ru-RU" dirty="0"/>
          </a:p>
          <a:p>
            <a:r>
              <a:rPr lang="ru-RU" dirty="0" smtClean="0"/>
              <a:t>Протеин 36-38 </a:t>
            </a:r>
            <a:r>
              <a:rPr lang="ru-RU" dirty="0"/>
              <a:t>%, влажность не превышает 4 %, клетчатка – 17 %, </a:t>
            </a:r>
            <a:endParaRPr lang="ru-RU" dirty="0" smtClean="0"/>
          </a:p>
          <a:p>
            <a:r>
              <a:rPr lang="ru-RU" dirty="0" smtClean="0"/>
              <a:t>масло </a:t>
            </a:r>
            <a:r>
              <a:rPr lang="ru-RU" dirty="0"/>
              <a:t>– до 9 %.</a:t>
            </a:r>
          </a:p>
        </p:txBody>
      </p:sp>
    </p:spTree>
    <p:extLst>
      <p:ext uri="{BB962C8B-B14F-4D97-AF65-F5344CB8AC3E}">
        <p14:creationId xmlns:p14="http://schemas.microsoft.com/office/powerpoint/2010/main" val="36585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942" y="2631583"/>
            <a:ext cx="8596668" cy="13208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Благодарим за внимания 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2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</TotalTime>
  <Words>137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ООО САХИБИ</vt:lpstr>
      <vt:lpstr>                              О КОМПАНИИ </vt:lpstr>
      <vt:lpstr>                      ПРОДУКЦИЯ </vt:lpstr>
      <vt:lpstr>                    ПРЕИМУЩЕСТВА</vt:lpstr>
      <vt:lpstr>                   МАСЛО ПОДСОЛНЕЧНАЯ</vt:lpstr>
      <vt:lpstr>                          ЖМЫХ</vt:lpstr>
      <vt:lpstr>         Благодарим за внимания 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САХИБИ</dc:title>
  <dc:creator>admin</dc:creator>
  <cp:lastModifiedBy>admin</cp:lastModifiedBy>
  <cp:revision>6</cp:revision>
  <dcterms:created xsi:type="dcterms:W3CDTF">2018-05-31T05:16:08Z</dcterms:created>
  <dcterms:modified xsi:type="dcterms:W3CDTF">2018-10-12T12:27:59Z</dcterms:modified>
</cp:coreProperties>
</file>