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3.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745" r:id="rId2"/>
    <p:sldMasterId id="2147483758" r:id="rId3"/>
    <p:sldMasterId id="2147483791" r:id="rId4"/>
  </p:sldMasterIdLst>
  <p:notesMasterIdLst>
    <p:notesMasterId r:id="rId16"/>
  </p:notesMasterIdLst>
  <p:sldIdLst>
    <p:sldId id="448" r:id="rId5"/>
    <p:sldId id="815" r:id="rId6"/>
    <p:sldId id="816" r:id="rId7"/>
    <p:sldId id="817" r:id="rId8"/>
    <p:sldId id="814" r:id="rId9"/>
    <p:sldId id="824" r:id="rId10"/>
    <p:sldId id="825" r:id="rId11"/>
    <p:sldId id="819" r:id="rId12"/>
    <p:sldId id="820" r:id="rId13"/>
    <p:sldId id="821" r:id="rId14"/>
    <p:sldId id="823"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93090" autoAdjust="0"/>
  </p:normalViewPr>
  <p:slideViewPr>
    <p:cSldViewPr snapToGrid="0">
      <p:cViewPr>
        <p:scale>
          <a:sx n="70" d="100"/>
          <a:sy n="70" d="100"/>
        </p:scale>
        <p:origin x="-1986" y="-9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ru-RU" dirty="0"/>
              <a:t>Чистый дисконтированный</a:t>
            </a:r>
            <a:r>
              <a:rPr lang="ru-RU" baseline="0" dirty="0"/>
              <a:t> доход</a:t>
            </a:r>
            <a:endParaRPr lang="de-DE"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Column1</c:v>
                </c:pt>
              </c:strCache>
            </c:strRef>
          </c:tx>
          <c:spPr>
            <a:solidFill>
              <a:schemeClr val="accent1"/>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rgbClr r="0" g="0" b="0"/>
              </a:contourClr>
            </a:sp3d>
          </c:spPr>
          <c:invertIfNegative val="0"/>
          <c:dLbls>
            <c:dLbl>
              <c:idx val="0"/>
              <c:layout>
                <c:manualLayout>
                  <c:x val="-0.26739106237014187"/>
                  <c:y val="-2.06154909019146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D8F-429D-A128-FB4C882E5CFB}"/>
                </c:ext>
              </c:extLst>
            </c:dLbl>
            <c:dLbl>
              <c:idx val="1"/>
              <c:layout>
                <c:manualLayout>
                  <c:x val="-0.29098439140280147"/>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D8F-429D-A128-FB4C882E5CFB}"/>
                </c:ext>
              </c:extLst>
            </c:dLbl>
            <c:dLbl>
              <c:idx val="2"/>
              <c:layout>
                <c:manualLayout>
                  <c:x val="-0.27918772688647164"/>
                  <c:y val="6.184647270573784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D8F-429D-A128-FB4C882E5CFB}"/>
                </c:ext>
              </c:extLst>
            </c:dLbl>
            <c:dLbl>
              <c:idx val="3"/>
              <c:layout>
                <c:manualLayout>
                  <c:x val="-0.26739106237014187"/>
                  <c:y val="-4.123098180382623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D8F-429D-A128-FB4C882E5CFB}"/>
                </c:ext>
              </c:extLst>
            </c:dLbl>
            <c:dLbl>
              <c:idx val="4"/>
              <c:layout>
                <c:manualLayout>
                  <c:x val="-0.24576384409020391"/>
                  <c:y val="-4.123098180382623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D8F-429D-A128-FB4C882E5CFB}"/>
                </c:ext>
              </c:extLst>
            </c:dLbl>
            <c:dLbl>
              <c:idx val="5"/>
              <c:layout>
                <c:manualLayout>
                  <c:x val="-1.1795890456978287E-2"/>
                  <c:y val="-8.246196360765397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D8F-429D-A128-FB4C882E5CFB}"/>
                </c:ext>
              </c:extLst>
            </c:dLbl>
            <c:dLbl>
              <c:idx val="6"/>
              <c:layout>
                <c:manualLayout>
                  <c:x val="3.9323763173135561E-3"/>
                  <c:y val="-6.1846472705740108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D8F-429D-A128-FB4C882E5CF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1 квартал</c:v>
                </c:pt>
                <c:pt idx="1">
                  <c:v>2 квартал</c:v>
                </c:pt>
                <c:pt idx="2">
                  <c:v>3 квартал</c:v>
                </c:pt>
                <c:pt idx="3">
                  <c:v>4 квартал</c:v>
                </c:pt>
                <c:pt idx="4">
                  <c:v>5 квартал </c:v>
                </c:pt>
                <c:pt idx="5">
                  <c:v>6 квартал </c:v>
                </c:pt>
                <c:pt idx="6">
                  <c:v>7 квартал </c:v>
                </c:pt>
                <c:pt idx="7">
                  <c:v>8 квартал </c:v>
                </c:pt>
                <c:pt idx="8">
                  <c:v>9 квартал </c:v>
                </c:pt>
                <c:pt idx="9">
                  <c:v>10 квартал </c:v>
                </c:pt>
                <c:pt idx="10">
                  <c:v>11 квартал </c:v>
                </c:pt>
                <c:pt idx="11">
                  <c:v>12 квартал </c:v>
                </c:pt>
                <c:pt idx="12">
                  <c:v>13 квартал </c:v>
                </c:pt>
                <c:pt idx="13">
                  <c:v>14 квартал </c:v>
                </c:pt>
                <c:pt idx="14">
                  <c:v>15 квартал </c:v>
                </c:pt>
                <c:pt idx="15">
                  <c:v>16 квартал </c:v>
                </c:pt>
                <c:pt idx="16">
                  <c:v>17 квартал </c:v>
                </c:pt>
                <c:pt idx="17">
                  <c:v>18 квартал </c:v>
                </c:pt>
                <c:pt idx="18">
                  <c:v>19 квартал </c:v>
                </c:pt>
                <c:pt idx="19">
                  <c:v>20 квартал </c:v>
                </c:pt>
              </c:strCache>
            </c:strRef>
          </c:cat>
          <c:val>
            <c:numRef>
              <c:f>Sheet1!$B$2:$B$21</c:f>
              <c:numCache>
                <c:formatCode>#,##0</c:formatCode>
                <c:ptCount val="20"/>
                <c:pt idx="0">
                  <c:v>-23049583.885299999</c:v>
                </c:pt>
                <c:pt idx="1">
                  <c:v>-27539273.060599998</c:v>
                </c:pt>
                <c:pt idx="2">
                  <c:v>-25404817.371542856</c:v>
                </c:pt>
                <c:pt idx="3">
                  <c:v>-23267532.325342856</c:v>
                </c:pt>
                <c:pt idx="4">
                  <c:v>-19076788.502</c:v>
                </c:pt>
                <c:pt idx="5">
                  <c:v>-13857900.611514287</c:v>
                </c:pt>
                <c:pt idx="6">
                  <c:v>-7610868.6538857147</c:v>
                </c:pt>
                <c:pt idx="7">
                  <c:v>-335692.62911428325</c:v>
                </c:pt>
                <c:pt idx="8">
                  <c:v>6942312.7528000046</c:v>
                </c:pt>
                <c:pt idx="9">
                  <c:v>14223147.491857149</c:v>
                </c:pt>
                <c:pt idx="10">
                  <c:v>21506811.588057153</c:v>
                </c:pt>
                <c:pt idx="11">
                  <c:v>28793305.041400012</c:v>
                </c:pt>
                <c:pt idx="12">
                  <c:v>36077627.851885729</c:v>
                </c:pt>
                <c:pt idx="13">
                  <c:v>43364670.0195143</c:v>
                </c:pt>
                <c:pt idx="14">
                  <c:v>50654431.54428573</c:v>
                </c:pt>
                <c:pt idx="15">
                  <c:v>57946912.426200017</c:v>
                </c:pt>
                <c:pt idx="16">
                  <c:v>65242112.665257163</c:v>
                </c:pt>
                <c:pt idx="17">
                  <c:v>72540032.26145716</c:v>
                </c:pt>
                <c:pt idx="18">
                  <c:v>79840671.214800015</c:v>
                </c:pt>
                <c:pt idx="19">
                  <c:v>87144029.525285736</c:v>
                </c:pt>
              </c:numCache>
            </c:numRef>
          </c:val>
          <c:extLst xmlns:c16r2="http://schemas.microsoft.com/office/drawing/2015/06/chart">
            <c:ext xmlns:c16="http://schemas.microsoft.com/office/drawing/2014/chart" uri="{C3380CC4-5D6E-409C-BE32-E72D297353CC}">
              <c16:uniqueId val="{00000000-7D8F-429D-A128-FB4C882E5CFB}"/>
            </c:ext>
          </c:extLst>
        </c:ser>
        <c:dLbls>
          <c:showLegendKey val="0"/>
          <c:showVal val="0"/>
          <c:showCatName val="0"/>
          <c:showSerName val="0"/>
          <c:showPercent val="0"/>
          <c:showBubbleSize val="0"/>
        </c:dLbls>
        <c:gapWidth val="150"/>
        <c:shape val="box"/>
        <c:axId val="28132096"/>
        <c:axId val="28133632"/>
        <c:axId val="0"/>
      </c:bar3DChart>
      <c:catAx>
        <c:axId val="28132096"/>
        <c:scaling>
          <c:orientation val="minMax"/>
        </c:scaling>
        <c:delete val="0"/>
        <c:axPos val="l"/>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8133632"/>
        <c:crosses val="autoZero"/>
        <c:auto val="1"/>
        <c:lblAlgn val="ctr"/>
        <c:lblOffset val="100"/>
        <c:noMultiLvlLbl val="0"/>
      </c:catAx>
      <c:valAx>
        <c:axId val="281336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813209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244CC-E3C4-4E06-A52E-2E79E6757D73}" type="datetimeFigureOut">
              <a:rPr lang="ru-RU" smtClean="0"/>
              <a:t>08.06.2020</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B9CF7-532A-44D0-9896-EF6C57F1C69F}" type="slidenum">
              <a:rPr lang="ru-RU" smtClean="0"/>
              <a:t>‹#›</a:t>
            </a:fld>
            <a:endParaRPr lang="ru-RU"/>
          </a:p>
        </p:txBody>
      </p:sp>
    </p:spTree>
    <p:extLst>
      <p:ext uri="{BB962C8B-B14F-4D97-AF65-F5344CB8AC3E}">
        <p14:creationId xmlns:p14="http://schemas.microsoft.com/office/powerpoint/2010/main" val="9634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ru-RU" dirty="0"/>
              <a:t>Что делаем?</a:t>
            </a:r>
          </a:p>
          <a:p>
            <a:pPr marL="228600" indent="-228600">
              <a:buAutoNum type="arabicPeriod"/>
            </a:pPr>
            <a:r>
              <a:rPr lang="ru-RU" dirty="0"/>
              <a:t>Как мы делаем? Какими средствами</a:t>
            </a:r>
          </a:p>
          <a:p>
            <a:pPr marL="228600" indent="-228600">
              <a:buAutoNum type="arabicPeriod"/>
            </a:pPr>
            <a:r>
              <a:rPr lang="ru-RU" dirty="0"/>
              <a:t>Зачем мы работаем? Какова отдача?</a:t>
            </a:r>
          </a:p>
          <a:p>
            <a:pPr marL="228600" indent="-228600">
              <a:buAutoNum type="arabicPeriod"/>
            </a:pPr>
            <a:r>
              <a:rPr lang="ru-RU" dirty="0"/>
              <a:t>Запрос</a:t>
            </a:r>
          </a:p>
          <a:p>
            <a:pPr marL="228600" indent="-228600">
              <a:buAutoNum type="arabicPeriod"/>
            </a:pPr>
            <a:endParaRPr lang="ru-RU" dirty="0"/>
          </a:p>
        </p:txBody>
      </p:sp>
      <p:sp>
        <p:nvSpPr>
          <p:cNvPr id="4" name="Slide Number Placeholder 3"/>
          <p:cNvSpPr>
            <a:spLocks noGrp="1"/>
          </p:cNvSpPr>
          <p:nvPr>
            <p:ph type="sldNum" sz="quarter" idx="5"/>
          </p:nvPr>
        </p:nvSpPr>
        <p:spPr/>
        <p:txBody>
          <a:bodyPr/>
          <a:lstStyle/>
          <a:p>
            <a:fld id="{E55B9CF7-532A-44D0-9896-EF6C57F1C69F}" type="slidenum">
              <a:rPr lang="ru-RU" smtClean="0"/>
              <a:t>2</a:t>
            </a:fld>
            <a:endParaRPr lang="ru-RU"/>
          </a:p>
        </p:txBody>
      </p:sp>
    </p:spTree>
    <p:extLst>
      <p:ext uri="{BB962C8B-B14F-4D97-AF65-F5344CB8AC3E}">
        <p14:creationId xmlns:p14="http://schemas.microsoft.com/office/powerpoint/2010/main" val="2624448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ru-RU" dirty="0"/>
              <a:t>1. Эксплуатация оборудования не требует специальной подготовки персонала, надежность работы оборудования обеспечивает бесперебойный выпуск продукции;</a:t>
            </a:r>
          </a:p>
          <a:p>
            <a:r>
              <a:rPr lang="ru-RU" sz="1200" b="0" i="0" kern="1200" dirty="0">
                <a:solidFill>
                  <a:schemeClr val="tx1"/>
                </a:solidFill>
                <a:effectLst/>
                <a:latin typeface="+mn-lt"/>
                <a:ea typeface="+mn-ea"/>
                <a:cs typeface="+mn-cs"/>
              </a:rPr>
              <a:t>2. Модульная структура производства позволяет наращивать мощность производства, расширять номенклатуру выпускаемой продукции, а также легко переходить на другие виды продукции и тары. Модульная структура позволяет размещать производства на уже имеющихся площадях;</a:t>
            </a:r>
          </a:p>
          <a:p>
            <a:pPr marL="228600" indent="-228600">
              <a:buFont typeface="+mj-lt"/>
              <a:buAutoNum type="arabicPeriod"/>
            </a:pPr>
            <a:endParaRPr lang="ru-RU" dirty="0"/>
          </a:p>
        </p:txBody>
      </p:sp>
      <p:sp>
        <p:nvSpPr>
          <p:cNvPr id="4" name="Slide Number Placeholder 3"/>
          <p:cNvSpPr>
            <a:spLocks noGrp="1"/>
          </p:cNvSpPr>
          <p:nvPr>
            <p:ph type="sldNum" sz="quarter" idx="5"/>
          </p:nvPr>
        </p:nvSpPr>
        <p:spPr/>
        <p:txBody>
          <a:bodyPr/>
          <a:lstStyle/>
          <a:p>
            <a:fld id="{E55B9CF7-532A-44D0-9896-EF6C57F1C69F}" type="slidenum">
              <a:rPr lang="ru-RU" smtClean="0"/>
              <a:t>4</a:t>
            </a:fld>
            <a:endParaRPr lang="ru-RU"/>
          </a:p>
        </p:txBody>
      </p:sp>
    </p:spTree>
    <p:extLst>
      <p:ext uri="{BB962C8B-B14F-4D97-AF65-F5344CB8AC3E}">
        <p14:creationId xmlns:p14="http://schemas.microsoft.com/office/powerpoint/2010/main" val="76608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5650" y="623888"/>
            <a:ext cx="5378450" cy="30257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7DD9F4-850C-4430-A59E-A67240206BE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4230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global.sap.com/corporate-en/legal/copyright/index.epx" TargetMode="Externa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hyperlink" Target="http://www.sap.com/corporate-de/legal/copyright/index.epx" TargetMode="Externa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3.xml"/><Relationship Id="rId6" Type="http://schemas.openxmlformats.org/officeDocument/2006/relationships/image" Target="../media/image4.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6.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6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hyperlink" Target="https://www.youtube.com/user/SAP" TargetMode="External"/><Relationship Id="rId12" Type="http://schemas.openxmlformats.org/officeDocument/2006/relationships/image" Target="../media/image7.png"/><Relationship Id="rId2" Type="http://schemas.openxmlformats.org/officeDocument/2006/relationships/hyperlink" Target="https://www.sap.com/germany/registration/contact.html" TargetMode="External"/><Relationship Id="rId1" Type="http://schemas.openxmlformats.org/officeDocument/2006/relationships/slideMaster" Target="../slideMasters/slideMaster3.xml"/><Relationship Id="rId6" Type="http://schemas.openxmlformats.org/officeDocument/2006/relationships/image" Target="../media/image4.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6.png"/><Relationship Id="rId4" Type="http://schemas.openxmlformats.org/officeDocument/2006/relationships/hyperlink" Target="https://www.sap.com/corporate/de/legal/copyright.html" TargetMode="External"/><Relationship Id="rId9" Type="http://schemas.openxmlformats.org/officeDocument/2006/relationships/hyperlink" Target="https://twitter.com/sap" TargetMode="Externa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p:spTree>
      <p:nvGrpSpPr>
        <p:cNvPr id="1" name=""/>
        <p:cNvGrpSpPr/>
        <p:nvPr/>
      </p:nvGrpSpPr>
      <p:grpSpPr>
        <a:xfrm>
          <a:off x="0" y="0"/>
          <a:ext cx="0" cy="0"/>
          <a:chOff x="0" y="0"/>
          <a:chExt cx="0" cy="0"/>
        </a:xfrm>
      </p:grpSpPr>
      <p:sp>
        <p:nvSpPr>
          <p:cNvPr id="5" name="Cover Image Placeholder"/>
          <p:cNvSpPr>
            <a:spLocks noGrp="1"/>
          </p:cNvSpPr>
          <p:nvPr>
            <p:ph type="pic" sz="quarter" idx="12" hasCustomPrompt="1"/>
          </p:nvPr>
        </p:nvSpPr>
        <p:spPr>
          <a:xfrm>
            <a:off x="1" y="0"/>
            <a:ext cx="12192000" cy="3430006"/>
          </a:xfrm>
          <a:solidFill>
            <a:schemeClr val="tx2">
              <a:alpha val="70000"/>
            </a:schemeClr>
          </a:solidFill>
        </p:spPr>
        <p:txBody>
          <a:bodyPr tIns="504000"/>
          <a:lstStyle>
            <a:lvl1pPr algn="ctr">
              <a:defRPr sz="1600">
                <a:solidFill>
                  <a:schemeClr val="tx1"/>
                </a:solidFill>
              </a:defRPr>
            </a:lvl1pPr>
          </a:lstStyle>
          <a:p>
            <a:r>
              <a:rPr lang="en-US"/>
              <a:t>Click to insert title image</a:t>
            </a:r>
          </a:p>
        </p:txBody>
      </p:sp>
      <p:grpSp>
        <p:nvGrpSpPr>
          <p:cNvPr id="2" name="Group 1"/>
          <p:cNvGrpSpPr/>
          <p:nvPr userDrawn="1"/>
        </p:nvGrpSpPr>
        <p:grpSpPr>
          <a:xfrm>
            <a:off x="9168785" y="0"/>
            <a:ext cx="3023215" cy="3430006"/>
            <a:chOff x="9171173" y="0"/>
            <a:chExt cx="3024002" cy="3430006"/>
          </a:xfrm>
        </p:grpSpPr>
        <p:sp>
          <p:nvSpPr>
            <p:cNvPr id="17" name="Rectangle 16"/>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18" name="Rectangle 17"/>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22" name="Rectangle 21"/>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grpSp>
      <p:sp>
        <p:nvSpPr>
          <p:cNvPr id="14" name="Date"/>
          <p:cNvSpPr>
            <a:spLocks noGrp="1"/>
          </p:cNvSpPr>
          <p:nvPr userDrawn="1">
            <p:ph type="body" sz="quarter" idx="15" hasCustomPrompt="1"/>
          </p:nvPr>
        </p:nvSpPr>
        <p:spPr>
          <a:xfrm>
            <a:off x="251933" y="5389201"/>
            <a:ext cx="10926754" cy="138499"/>
          </a:xfrm>
        </p:spPr>
        <p:txBody>
          <a:bodyPr>
            <a:noAutofit/>
          </a:bodyPr>
          <a:lstStyle>
            <a:lvl1pPr>
              <a:spcBef>
                <a:spcPts val="0"/>
              </a:spcBef>
              <a:defRPr sz="900"/>
            </a:lvl1pPr>
          </a:lstStyle>
          <a:p>
            <a:pPr lvl="0"/>
            <a:r>
              <a:rPr lang="en-US"/>
              <a:t>Month 00, 2017</a:t>
            </a:r>
          </a:p>
        </p:txBody>
      </p:sp>
      <p:sp>
        <p:nvSpPr>
          <p:cNvPr id="19" name="Speaker"/>
          <p:cNvSpPr>
            <a:spLocks noGrp="1"/>
          </p:cNvSpPr>
          <p:nvPr userDrawn="1">
            <p:ph type="subTitle" idx="1" hasCustomPrompt="1"/>
          </p:nvPr>
        </p:nvSpPr>
        <p:spPr bwMode="gray">
          <a:xfrm>
            <a:off x="251933" y="5086801"/>
            <a:ext cx="10926754" cy="246221"/>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6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a:t>Speaker’s Name, SAP </a:t>
            </a:r>
          </a:p>
        </p:txBody>
      </p:sp>
      <p:sp>
        <p:nvSpPr>
          <p:cNvPr id="20" name="Presentation Title"/>
          <p:cNvSpPr>
            <a:spLocks noGrp="1"/>
          </p:cNvSpPr>
          <p:nvPr userDrawn="1">
            <p:ph type="body" sz="quarter" idx="14" hasCustomPrompt="1"/>
          </p:nvPr>
        </p:nvSpPr>
        <p:spPr>
          <a:xfrm>
            <a:off x="251933" y="4140001"/>
            <a:ext cx="10926754" cy="775597"/>
          </a:xfrm>
        </p:spPr>
        <p:txBody>
          <a:bodyPr wrap="square">
            <a:noAutofit/>
          </a:bodyPr>
          <a:lstStyle>
            <a:lvl1pPr>
              <a:lnSpc>
                <a:spcPct val="90000"/>
              </a:lnSpc>
              <a:spcBef>
                <a:spcPts val="0"/>
              </a:spcBef>
              <a:defRPr sz="2799" b="1" baseline="0"/>
            </a:lvl1pPr>
          </a:lstStyle>
          <a:p>
            <a:pPr lvl="0"/>
            <a:r>
              <a:rPr lang="en-US"/>
              <a:t>Presentation Title </a:t>
            </a:r>
            <a:br>
              <a:rPr lang="en-US"/>
            </a:br>
            <a:r>
              <a:rPr lang="en-US"/>
              <a:t>Goes Here and Here.</a:t>
            </a:r>
          </a:p>
        </p:txBody>
      </p:sp>
      <p:pic>
        <p:nvPicPr>
          <p:cNvPr id="16" name="Picture 15"/>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51934" y="6241747"/>
            <a:ext cx="1578051" cy="360000"/>
          </a:xfrm>
          <a:prstGeom prst="rect">
            <a:avLst/>
          </a:prstGeom>
        </p:spPr>
      </p:pic>
      <p:sp>
        <p:nvSpPr>
          <p:cNvPr id="13" name="Date">
            <a:extLst>
              <a:ext uri="{FF2B5EF4-FFF2-40B4-BE49-F238E27FC236}">
                <a16:creationId xmlns:a16="http://schemas.microsoft.com/office/drawing/2014/main" xmlns="" id="{C72A78F7-83C2-6648-8C16-52398D4BFE7D}"/>
              </a:ext>
            </a:extLst>
          </p:cNvPr>
          <p:cNvSpPr>
            <a:spLocks noGrp="1"/>
          </p:cNvSpPr>
          <p:nvPr>
            <p:ph type="body" sz="quarter" idx="16" hasCustomPrompt="1"/>
          </p:nvPr>
        </p:nvSpPr>
        <p:spPr>
          <a:xfrm>
            <a:off x="251933" y="3777400"/>
            <a:ext cx="8391388" cy="184666"/>
          </a:xfrm>
        </p:spPr>
        <p:txBody>
          <a:bodyPr>
            <a:noAutofit/>
          </a:bodyPr>
          <a:lstStyle>
            <a:lvl1pPr>
              <a:spcBef>
                <a:spcPts val="0"/>
              </a:spcBef>
              <a:defRPr sz="1200"/>
            </a:lvl1pPr>
          </a:lstStyle>
          <a:p>
            <a:pPr lvl="0"/>
            <a:r>
              <a:rPr lang="en-US"/>
              <a:t>SAP Customer Experience</a:t>
            </a:r>
          </a:p>
        </p:txBody>
      </p:sp>
    </p:spTree>
    <p:extLst>
      <p:ext uri="{BB962C8B-B14F-4D97-AF65-F5344CB8AC3E}">
        <p14:creationId xmlns:p14="http://schemas.microsoft.com/office/powerpoint/2010/main" val="1633230267"/>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
        <p:nvSpPr>
          <p:cNvPr id="3" name="Text placeholder - column 2"/>
          <p:cNvSpPr>
            <a:spLocks noGrp="1"/>
          </p:cNvSpPr>
          <p:nvPr>
            <p:ph type="body" sz="quarter" idx="10" hasCustomPrompt="1"/>
          </p:nvPr>
        </p:nvSpPr>
        <p:spPr>
          <a:xfrm>
            <a:off x="503869" y="4770000"/>
            <a:ext cx="5326613" cy="1080000"/>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4"/>
          <p:cNvSpPr>
            <a:spLocks noGrp="1"/>
          </p:cNvSpPr>
          <p:nvPr>
            <p:ph type="pic" sz="quarter" idx="12" hasCustomPrompt="1"/>
          </p:nvPr>
        </p:nvSpPr>
        <p:spPr bwMode="gray">
          <a:xfrm>
            <a:off x="503869" y="1620000"/>
            <a:ext cx="5326613" cy="2631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17" name="Text placeholder - column 2"/>
          <p:cNvSpPr>
            <a:spLocks noGrp="1"/>
          </p:cNvSpPr>
          <p:nvPr>
            <p:ph type="body" sz="quarter" idx="13" hasCustomPrompt="1"/>
          </p:nvPr>
        </p:nvSpPr>
        <p:spPr>
          <a:xfrm>
            <a:off x="6360820" y="4770000"/>
            <a:ext cx="5326613" cy="1080000"/>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4"/>
          <p:cNvSpPr>
            <a:spLocks noGrp="1"/>
          </p:cNvSpPr>
          <p:nvPr>
            <p:ph type="pic" sz="quarter" idx="14" hasCustomPrompt="1"/>
          </p:nvPr>
        </p:nvSpPr>
        <p:spPr bwMode="gray">
          <a:xfrm>
            <a:off x="6360820" y="1620000"/>
            <a:ext cx="5326613" cy="2631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272382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
        <p:nvSpPr>
          <p:cNvPr id="3" name="Text placeholder - column 2"/>
          <p:cNvSpPr>
            <a:spLocks noGrp="1"/>
          </p:cNvSpPr>
          <p:nvPr>
            <p:ph type="body" sz="quarter" idx="10" hasCustomPrompt="1"/>
          </p:nvPr>
        </p:nvSpPr>
        <p:spPr>
          <a:xfrm>
            <a:off x="503869" y="4354922"/>
            <a:ext cx="3390317" cy="1495079"/>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4"/>
          <p:cNvSpPr>
            <a:spLocks noGrp="1"/>
          </p:cNvSpPr>
          <p:nvPr>
            <p:ph type="pic" sz="quarter" idx="12" hasCustomPrompt="1"/>
          </p:nvPr>
        </p:nvSpPr>
        <p:spPr bwMode="gray">
          <a:xfrm>
            <a:off x="503869" y="1620000"/>
            <a:ext cx="3390317" cy="2232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17" name="Text placeholder - column 2"/>
          <p:cNvSpPr>
            <a:spLocks noGrp="1"/>
          </p:cNvSpPr>
          <p:nvPr>
            <p:ph type="body" sz="quarter" idx="13" hasCustomPrompt="1"/>
          </p:nvPr>
        </p:nvSpPr>
        <p:spPr>
          <a:xfrm>
            <a:off x="8297116" y="4354922"/>
            <a:ext cx="3390317" cy="1495079"/>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4"/>
          <p:cNvSpPr>
            <a:spLocks noGrp="1"/>
          </p:cNvSpPr>
          <p:nvPr>
            <p:ph type="pic" sz="quarter" idx="14" hasCustomPrompt="1"/>
          </p:nvPr>
        </p:nvSpPr>
        <p:spPr bwMode="gray">
          <a:xfrm>
            <a:off x="8297116" y="1620000"/>
            <a:ext cx="3390317" cy="2232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9" name="Text placeholder - column 2"/>
          <p:cNvSpPr>
            <a:spLocks noGrp="1"/>
          </p:cNvSpPr>
          <p:nvPr>
            <p:ph type="body" sz="quarter" idx="15" hasCustomPrompt="1"/>
          </p:nvPr>
        </p:nvSpPr>
        <p:spPr>
          <a:xfrm>
            <a:off x="4400493" y="4354922"/>
            <a:ext cx="3390317" cy="1495079"/>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0" name="Picture Placeholder 4"/>
          <p:cNvSpPr>
            <a:spLocks noGrp="1"/>
          </p:cNvSpPr>
          <p:nvPr>
            <p:ph type="pic" sz="quarter" idx="16" hasCustomPrompt="1"/>
          </p:nvPr>
        </p:nvSpPr>
        <p:spPr bwMode="gray">
          <a:xfrm>
            <a:off x="4400493" y="1620000"/>
            <a:ext cx="3390317" cy="2232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383009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
        <p:nvSpPr>
          <p:cNvPr id="3" name="Text placeholder - column 2"/>
          <p:cNvSpPr>
            <a:spLocks noGrp="1"/>
          </p:cNvSpPr>
          <p:nvPr>
            <p:ph type="body" sz="quarter" idx="10" hasCustomPrompt="1"/>
          </p:nvPr>
        </p:nvSpPr>
        <p:spPr>
          <a:xfrm>
            <a:off x="503869" y="3878220"/>
            <a:ext cx="2414971" cy="1971780"/>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4"/>
          <p:cNvSpPr>
            <a:spLocks noGrp="1"/>
          </p:cNvSpPr>
          <p:nvPr>
            <p:ph type="pic" sz="quarter" idx="12" hasCustomPrompt="1"/>
          </p:nvPr>
        </p:nvSpPr>
        <p:spPr bwMode="gray">
          <a:xfrm>
            <a:off x="503869"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17" name="Text placeholder - column 2"/>
          <p:cNvSpPr>
            <a:spLocks noGrp="1"/>
          </p:cNvSpPr>
          <p:nvPr>
            <p:ph type="body" sz="quarter" idx="13" hasCustomPrompt="1"/>
          </p:nvPr>
        </p:nvSpPr>
        <p:spPr>
          <a:xfrm>
            <a:off x="9272462" y="3878221"/>
            <a:ext cx="2414971" cy="1971780"/>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4"/>
          <p:cNvSpPr>
            <a:spLocks noGrp="1"/>
          </p:cNvSpPr>
          <p:nvPr>
            <p:ph type="pic" sz="quarter" idx="14" hasCustomPrompt="1"/>
          </p:nvPr>
        </p:nvSpPr>
        <p:spPr bwMode="gray">
          <a:xfrm>
            <a:off x="9272462"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9" name="Text placeholder - column 2"/>
          <p:cNvSpPr>
            <a:spLocks noGrp="1"/>
          </p:cNvSpPr>
          <p:nvPr>
            <p:ph type="body" sz="quarter" idx="15" hasCustomPrompt="1"/>
          </p:nvPr>
        </p:nvSpPr>
        <p:spPr>
          <a:xfrm>
            <a:off x="3426734" y="3878221"/>
            <a:ext cx="2414971" cy="1971780"/>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0" name="Picture Placeholder 4"/>
          <p:cNvSpPr>
            <a:spLocks noGrp="1"/>
          </p:cNvSpPr>
          <p:nvPr>
            <p:ph type="pic" sz="quarter" idx="16" hasCustomPrompt="1"/>
          </p:nvPr>
        </p:nvSpPr>
        <p:spPr bwMode="gray">
          <a:xfrm>
            <a:off x="3426734"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13" name="Text placeholder - column 2"/>
          <p:cNvSpPr>
            <a:spLocks noGrp="1"/>
          </p:cNvSpPr>
          <p:nvPr>
            <p:ph type="body" sz="quarter" idx="17" hasCustomPrompt="1"/>
          </p:nvPr>
        </p:nvSpPr>
        <p:spPr>
          <a:xfrm>
            <a:off x="6349599" y="3878221"/>
            <a:ext cx="2414971" cy="1971780"/>
          </a:xfrm>
        </p:spPr>
        <p:txBody>
          <a:bodyPr/>
          <a:lstStyle>
            <a:lvl1pPr>
              <a:spcBef>
                <a:spcPts val="600"/>
              </a:spcBef>
              <a:defRPr sz="1799"/>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4" name="Picture Placeholder 4"/>
          <p:cNvSpPr>
            <a:spLocks noGrp="1"/>
          </p:cNvSpPr>
          <p:nvPr>
            <p:ph type="pic" sz="quarter" idx="18" hasCustomPrompt="1"/>
          </p:nvPr>
        </p:nvSpPr>
        <p:spPr bwMode="gray">
          <a:xfrm>
            <a:off x="6349599" y="1620000"/>
            <a:ext cx="2414971" cy="1728000"/>
          </a:xfrm>
          <a:solidFill>
            <a:schemeClr val="tx2">
              <a:alpha val="70000"/>
            </a:schemeClr>
          </a:solid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1649701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395802" indent="-395802">
              <a:lnSpc>
                <a:spcPct val="90000"/>
              </a:lnSpc>
              <a:spcBef>
                <a:spcPts val="600"/>
              </a:spcBef>
              <a:defRPr sz="5997" b="1"/>
            </a:lvl1pPr>
            <a:lvl2pPr marL="395802" indent="0">
              <a:buNone/>
              <a:defRPr sz="1200"/>
            </a:lvl2pPr>
          </a:lstStyle>
          <a:p>
            <a:pPr lvl="0"/>
            <a:r>
              <a:rPr lang="en-US" noProof="0"/>
              <a:t>“Quote goes here </a:t>
            </a:r>
            <a:br>
              <a:rPr lang="en-US" noProof="0"/>
            </a:br>
            <a:r>
              <a:rPr lang="en-US" noProof="0"/>
              <a:t>and here.”</a:t>
            </a:r>
          </a:p>
          <a:p>
            <a:pPr lvl="1"/>
            <a:r>
              <a:rPr lang="en-US" noProof="0"/>
              <a:t>Source</a:t>
            </a:r>
          </a:p>
        </p:txBody>
      </p:sp>
      <p:sp>
        <p:nvSpPr>
          <p:cNvPr id="2" name="Title 1"/>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4088745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ext with image 1">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8125059" y="252000"/>
            <a:ext cx="4066941"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7" name="Text Placeholder 6"/>
          <p:cNvSpPr>
            <a:spLocks noGrp="1"/>
          </p:cNvSpPr>
          <p:nvPr>
            <p:ph type="body" sz="quarter" idx="11" hasCustomPrompt="1"/>
          </p:nvPr>
        </p:nvSpPr>
        <p:spPr bwMode="gray">
          <a:xfrm>
            <a:off x="503868" y="1620000"/>
            <a:ext cx="7090154"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endParaRPr lang="de-DE"/>
          </a:p>
        </p:txBody>
      </p:sp>
      <p:sp>
        <p:nvSpPr>
          <p:cNvPr id="3" name="Title 2"/>
          <p:cNvSpPr>
            <a:spLocks noGrp="1"/>
          </p:cNvSpPr>
          <p:nvPr>
            <p:ph type="title" hasCustomPrompt="1"/>
          </p:nvPr>
        </p:nvSpPr>
        <p:spPr>
          <a:xfrm>
            <a:off x="503870" y="504000"/>
            <a:ext cx="7090154"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98741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with image 2">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6109584" y="252000"/>
            <a:ext cx="6082416"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7" name="Text Placeholder 6"/>
          <p:cNvSpPr>
            <a:spLocks noGrp="1"/>
          </p:cNvSpPr>
          <p:nvPr>
            <p:ph type="body" sz="quarter" idx="11" hasCustomPrompt="1"/>
          </p:nvPr>
        </p:nvSpPr>
        <p:spPr bwMode="gray">
          <a:xfrm>
            <a:off x="503868" y="1620000"/>
            <a:ext cx="5110669"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endParaRPr lang="de-DE"/>
          </a:p>
        </p:txBody>
      </p:sp>
      <p:sp>
        <p:nvSpPr>
          <p:cNvPr id="2" name="Title 1"/>
          <p:cNvSpPr>
            <a:spLocks noGrp="1"/>
          </p:cNvSpPr>
          <p:nvPr>
            <p:ph type="title" hasCustomPrompt="1"/>
          </p:nvPr>
        </p:nvSpPr>
        <p:spPr>
          <a:xfrm>
            <a:off x="503870" y="504000"/>
            <a:ext cx="5110669"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593630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with motion band">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252000"/>
            <a:ext cx="12192000"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3798768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bwMode="gray">
          <a:xfrm>
            <a:off x="1" y="0"/>
            <a:ext cx="12192000" cy="6858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1393543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4"/>
          <p:cNvSpPr>
            <a:spLocks noGrp="1"/>
          </p:cNvSpPr>
          <p:nvPr>
            <p:ph type="pic" sz="quarter" idx="13" hasCustomPrompt="1"/>
          </p:nvPr>
        </p:nvSpPr>
        <p:spPr bwMode="gray">
          <a:xfrm>
            <a:off x="6360820" y="1601628"/>
            <a:ext cx="5326613" cy="4230000"/>
          </a:xfrm>
          <a:solidFill>
            <a:schemeClr val="tx2">
              <a:alpha val="70000"/>
            </a:schemeClr>
          </a:solidFill>
        </p:spPr>
        <p:txBody>
          <a:bodyPr vert="horz" lIns="0" tIns="1512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screenshot</a:t>
            </a:r>
            <a:endParaRPr lang="de-DE"/>
          </a:p>
        </p:txBody>
      </p:sp>
      <p:sp>
        <p:nvSpPr>
          <p:cNvPr id="4" name="Text Placeholder 3"/>
          <p:cNvSpPr>
            <a:spLocks noGrp="1"/>
          </p:cNvSpPr>
          <p:nvPr>
            <p:ph type="body" sz="quarter" idx="10" hasCustomPrompt="1"/>
          </p:nvPr>
        </p:nvSpPr>
        <p:spPr>
          <a:xfrm>
            <a:off x="503869" y="1620000"/>
            <a:ext cx="5326613"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3691801912"/>
      </p:ext>
    </p:extLst>
  </p:cSld>
  <p:clrMapOvr>
    <a:masterClrMapping/>
  </p:clrMapOvr>
  <p:extLst>
    <p:ext uri="{DCECCB84-F9BA-43D5-87BE-67443E8EF086}">
      <p15:sldGuideLst xmlns:p15="http://schemas.microsoft.com/office/powerpoint/2012/main" xmlns=""/>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503869" y="1620000"/>
            <a:ext cx="11182288" cy="4230000"/>
          </a:xfrm>
          <a:solidFill>
            <a:schemeClr val="tx2">
              <a:alpha val="70000"/>
            </a:schemeClr>
          </a:solidFill>
        </p:spPr>
        <p:txBody>
          <a:bodyPr tIns="1368000"/>
          <a:lstStyle>
            <a:lvl1pPr algn="ctr">
              <a:defRPr sz="1400" b="0"/>
            </a:lvl1pPr>
          </a:lstStyle>
          <a:p>
            <a:pPr lvl="0"/>
            <a:r>
              <a:rPr lang="en-US"/>
              <a:t>Click to add content</a:t>
            </a:r>
          </a:p>
        </p:txBody>
      </p:sp>
      <p:sp>
        <p:nvSpPr>
          <p:cNvPr id="2" name="Title 1"/>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275889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hite">
    <p:spTree>
      <p:nvGrpSpPr>
        <p:cNvPr id="1" name=""/>
        <p:cNvGrpSpPr/>
        <p:nvPr/>
      </p:nvGrpSpPr>
      <p:grpSpPr>
        <a:xfrm>
          <a:off x="0" y="0"/>
          <a:ext cx="0" cy="0"/>
          <a:chOff x="0" y="0"/>
          <a:chExt cx="0" cy="0"/>
        </a:xfrm>
      </p:grpSpPr>
      <p:sp>
        <p:nvSpPr>
          <p:cNvPr id="13" name="Date"/>
          <p:cNvSpPr>
            <a:spLocks noGrp="1"/>
          </p:cNvSpPr>
          <p:nvPr>
            <p:ph type="body" sz="quarter" idx="15" hasCustomPrompt="1"/>
          </p:nvPr>
        </p:nvSpPr>
        <p:spPr>
          <a:xfrm>
            <a:off x="251934" y="3868173"/>
            <a:ext cx="8391388" cy="184666"/>
          </a:xfrm>
        </p:spPr>
        <p:txBody>
          <a:bodyPr>
            <a:noAutofit/>
          </a:bodyPr>
          <a:lstStyle>
            <a:lvl1pPr>
              <a:spcBef>
                <a:spcPts val="0"/>
              </a:spcBef>
              <a:defRPr sz="1200"/>
            </a:lvl1pPr>
          </a:lstStyle>
          <a:p>
            <a:pPr lvl="0"/>
            <a:r>
              <a:rPr lang="en-US"/>
              <a:t>Month 00, 2017</a:t>
            </a:r>
          </a:p>
        </p:txBody>
      </p:sp>
      <p:sp>
        <p:nvSpPr>
          <p:cNvPr id="6" name="Speaker"/>
          <p:cNvSpPr>
            <a:spLocks noGrp="1"/>
          </p:cNvSpPr>
          <p:nvPr userDrawn="1">
            <p:ph type="subTitle" idx="1" hasCustomPrompt="1"/>
          </p:nvPr>
        </p:nvSpPr>
        <p:spPr bwMode="gray">
          <a:xfrm>
            <a:off x="251934" y="3559300"/>
            <a:ext cx="8391388" cy="276999"/>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799"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a:t>Speaker’s Name, SAP </a:t>
            </a:r>
          </a:p>
        </p:txBody>
      </p:sp>
      <p:sp>
        <p:nvSpPr>
          <p:cNvPr id="10" name="Presentation Title"/>
          <p:cNvSpPr>
            <a:spLocks noGrp="1"/>
          </p:cNvSpPr>
          <p:nvPr>
            <p:ph type="body" sz="quarter" idx="14" hasCustomPrompt="1"/>
          </p:nvPr>
        </p:nvSpPr>
        <p:spPr>
          <a:xfrm>
            <a:off x="251934" y="2437078"/>
            <a:ext cx="8391388" cy="886397"/>
          </a:xfrm>
        </p:spPr>
        <p:txBody>
          <a:bodyPr wrap="square">
            <a:noAutofit/>
          </a:bodyPr>
          <a:lstStyle>
            <a:lvl1pPr>
              <a:lnSpc>
                <a:spcPct val="90000"/>
              </a:lnSpc>
              <a:spcBef>
                <a:spcPts val="0"/>
              </a:spcBef>
              <a:defRPr sz="3199" b="1" baseline="0"/>
            </a:lvl1pPr>
          </a:lstStyle>
          <a:p>
            <a:pPr lvl="0"/>
            <a:r>
              <a:rPr lang="en-US"/>
              <a:t>Presentation Title </a:t>
            </a:r>
            <a:br>
              <a:rPr lang="en-US"/>
            </a:br>
            <a:r>
              <a:rPr lang="en-US"/>
              <a:t>Goes Here and Here.</a:t>
            </a:r>
          </a:p>
        </p:txBody>
      </p:sp>
      <p:grpSp>
        <p:nvGrpSpPr>
          <p:cNvPr id="2" name="Group 1"/>
          <p:cNvGrpSpPr/>
          <p:nvPr userDrawn="1"/>
        </p:nvGrpSpPr>
        <p:grpSpPr>
          <a:xfrm>
            <a:off x="9168785" y="0"/>
            <a:ext cx="3023215" cy="6855990"/>
            <a:chOff x="9171173" y="0"/>
            <a:chExt cx="3024002" cy="6855990"/>
          </a:xfrm>
        </p:grpSpPr>
        <p:sp>
          <p:nvSpPr>
            <p:cNvPr id="17" name="Rectangle 16"/>
            <p:cNvSpPr/>
            <p:nvPr userDrawn="1"/>
          </p:nvSpPr>
          <p:spPr bwMode="gray">
            <a:xfrm>
              <a:off x="11187175" y="0"/>
              <a:ext cx="1008000" cy="6855990"/>
            </a:xfrm>
            <a:prstGeom prst="rect">
              <a:avLst/>
            </a:prstGeom>
            <a:solidFill>
              <a:schemeClr val="accent1"/>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18" name="Rectangle 17"/>
            <p:cNvSpPr/>
            <p:nvPr userDrawn="1"/>
          </p:nvSpPr>
          <p:spPr bwMode="gray">
            <a:xfrm>
              <a:off x="10179174" y="0"/>
              <a:ext cx="1008000" cy="685599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22" name="Rectangle 21"/>
            <p:cNvSpPr/>
            <p:nvPr userDrawn="1"/>
          </p:nvSpPr>
          <p:spPr bwMode="gray">
            <a:xfrm>
              <a:off x="9171173" y="0"/>
              <a:ext cx="1008000" cy="685599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grpSp>
      <p:pic>
        <p:nvPicPr>
          <p:cNvPr id="15" name="Picture 14"/>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51934" y="6241747"/>
            <a:ext cx="1578051" cy="360000"/>
          </a:xfrm>
          <a:prstGeom prst="rect">
            <a:avLst/>
          </a:prstGeom>
        </p:spPr>
      </p:pic>
      <p:sp>
        <p:nvSpPr>
          <p:cNvPr id="12" name="Date">
            <a:extLst>
              <a:ext uri="{FF2B5EF4-FFF2-40B4-BE49-F238E27FC236}">
                <a16:creationId xmlns:a16="http://schemas.microsoft.com/office/drawing/2014/main" xmlns="" id="{1660B6A9-2386-8E41-9976-3C23640673B0}"/>
              </a:ext>
            </a:extLst>
          </p:cNvPr>
          <p:cNvSpPr>
            <a:spLocks noGrp="1"/>
          </p:cNvSpPr>
          <p:nvPr>
            <p:ph type="body" sz="quarter" idx="16" hasCustomPrompt="1"/>
          </p:nvPr>
        </p:nvSpPr>
        <p:spPr>
          <a:xfrm>
            <a:off x="251933" y="2016586"/>
            <a:ext cx="8391388" cy="184666"/>
          </a:xfrm>
        </p:spPr>
        <p:txBody>
          <a:bodyPr>
            <a:noAutofit/>
          </a:bodyPr>
          <a:lstStyle>
            <a:lvl1pPr>
              <a:spcBef>
                <a:spcPts val="0"/>
              </a:spcBef>
              <a:defRPr sz="1200"/>
            </a:lvl1pPr>
          </a:lstStyle>
          <a:p>
            <a:pPr lvl="0"/>
            <a:r>
              <a:rPr lang="en-US"/>
              <a:t>SAP Customer Experience</a:t>
            </a:r>
          </a:p>
        </p:txBody>
      </p:sp>
    </p:spTree>
    <p:extLst>
      <p:ext uri="{BB962C8B-B14F-4D97-AF65-F5344CB8AC3E}">
        <p14:creationId xmlns:p14="http://schemas.microsoft.com/office/powerpoint/2010/main" val="2353383185"/>
      </p:ext>
    </p:extLst>
  </p:cSld>
  <p:clrMapOvr>
    <a:masterClrMapping/>
  </p:clrMapOvr>
  <p:extLst>
    <p:ext uri="{DCECCB84-F9BA-43D5-87BE-67443E8EF086}">
      <p15:sldGuideLst xmlns:p15="http://schemas.microsoft.com/office/powerpoint/2012/main" xmlns=""/>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with motion band">
    <p:spTree>
      <p:nvGrpSpPr>
        <p:cNvPr id="1" name=""/>
        <p:cNvGrpSpPr/>
        <p:nvPr/>
      </p:nvGrpSpPr>
      <p:grpSpPr>
        <a:xfrm>
          <a:off x="0" y="0"/>
          <a:ext cx="0" cy="0"/>
          <a:chOff x="0" y="0"/>
          <a:chExt cx="0" cy="0"/>
        </a:xfrm>
      </p:grpSpPr>
      <p:sp>
        <p:nvSpPr>
          <p:cNvPr id="7" name="Rectangle 6"/>
          <p:cNvSpPr/>
          <p:nvPr userDrawn="1"/>
        </p:nvSpPr>
        <p:spPr bwMode="gray">
          <a:xfrm>
            <a:off x="236158" y="1142736"/>
            <a:ext cx="11792689" cy="220929"/>
          </a:xfrm>
          <a:prstGeom prst="rect">
            <a:avLst/>
          </a:prstGeom>
          <a:solidFill>
            <a:schemeClr val="bg1"/>
          </a:solidFill>
          <a:ln w="6350" algn="ctr">
            <a:noFill/>
            <a:miter lim="800000"/>
            <a:headEnd/>
            <a:tailEnd/>
          </a:ln>
        </p:spPr>
        <p:txBody>
          <a:bodyPr lIns="89956" tIns="71964" rIns="89956" bIns="71964"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Tree>
    <p:extLst>
      <p:ext uri="{BB962C8B-B14F-4D97-AF65-F5344CB8AC3E}">
        <p14:creationId xmlns:p14="http://schemas.microsoft.com/office/powerpoint/2010/main" val="658912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2728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hank you and contact information">
    <p:spTree>
      <p:nvGrpSpPr>
        <p:cNvPr id="1" name=""/>
        <p:cNvGrpSpPr/>
        <p:nvPr/>
      </p:nvGrpSpPr>
      <p:grpSpPr>
        <a:xfrm>
          <a:off x="0" y="0"/>
          <a:ext cx="0" cy="0"/>
          <a:chOff x="0" y="0"/>
          <a:chExt cx="0" cy="0"/>
        </a:xfrm>
      </p:grpSpPr>
      <p:sp>
        <p:nvSpPr>
          <p:cNvPr id="93" name="Contact information"/>
          <p:cNvSpPr>
            <a:spLocks noGrp="1"/>
          </p:cNvSpPr>
          <p:nvPr>
            <p:ph type="body" sz="quarter" idx="10" hasCustomPrompt="1"/>
          </p:nvPr>
        </p:nvSpPr>
        <p:spPr>
          <a:xfrm>
            <a:off x="503869" y="2905487"/>
            <a:ext cx="5326613"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a:t>Contact information:</a:t>
            </a:r>
          </a:p>
          <a:p>
            <a:pPr lvl="1"/>
            <a:r>
              <a:rPr lang="en-US"/>
              <a:t>F name L name</a:t>
            </a:r>
          </a:p>
          <a:p>
            <a:pPr lvl="1"/>
            <a:r>
              <a:rPr lang="en-US"/>
              <a:t>Title</a:t>
            </a:r>
          </a:p>
          <a:p>
            <a:pPr lvl="1"/>
            <a:r>
              <a:rPr lang="en-US"/>
              <a:t>Address</a:t>
            </a:r>
          </a:p>
          <a:p>
            <a:pPr lvl="1"/>
            <a:r>
              <a:rPr lang="en-US"/>
              <a:t>Phone number</a:t>
            </a:r>
          </a:p>
        </p:txBody>
      </p:sp>
      <p:sp>
        <p:nvSpPr>
          <p:cNvPr id="2" name="Thank you"/>
          <p:cNvSpPr>
            <a:spLocks noGrp="1"/>
          </p:cNvSpPr>
          <p:nvPr>
            <p:ph type="ctrTitle" hasCustomPrompt="1"/>
          </p:nvPr>
        </p:nvSpPr>
        <p:spPr bwMode="gray">
          <a:xfrm>
            <a:off x="503869" y="1467009"/>
            <a:ext cx="5326613" cy="923116"/>
          </a:xfrm>
        </p:spPr>
        <p:txBody>
          <a:bodyPr anchor="t" anchorCtr="0">
            <a:noAutofit/>
          </a:bodyPr>
          <a:lstStyle>
            <a:lvl1pPr>
              <a:defRPr sz="5498">
                <a:solidFill>
                  <a:schemeClr val="accent1"/>
                </a:solidFill>
                <a:latin typeface="+mj-lt"/>
              </a:defRPr>
            </a:lvl1pPr>
          </a:lstStyle>
          <a:p>
            <a:r>
              <a:rPr lang="en-US"/>
              <a:t>Thank you.</a:t>
            </a:r>
            <a:endParaRPr lang="de-DE"/>
          </a:p>
        </p:txBody>
      </p:sp>
      <p:sp>
        <p:nvSpPr>
          <p:cNvPr id="8" name="Date">
            <a:extLst>
              <a:ext uri="{FF2B5EF4-FFF2-40B4-BE49-F238E27FC236}">
                <a16:creationId xmlns:a16="http://schemas.microsoft.com/office/drawing/2014/main" xmlns="" id="{C90DEC92-2ADE-1743-AEE9-71321D81B028}"/>
              </a:ext>
            </a:extLst>
          </p:cNvPr>
          <p:cNvSpPr>
            <a:spLocks noGrp="1"/>
          </p:cNvSpPr>
          <p:nvPr>
            <p:ph type="body" sz="quarter" idx="16" hasCustomPrompt="1"/>
          </p:nvPr>
        </p:nvSpPr>
        <p:spPr>
          <a:xfrm>
            <a:off x="503869" y="1080925"/>
            <a:ext cx="8391388" cy="184666"/>
          </a:xfrm>
        </p:spPr>
        <p:txBody>
          <a:bodyPr>
            <a:noAutofit/>
          </a:bodyPr>
          <a:lstStyle>
            <a:lvl1pPr>
              <a:spcBef>
                <a:spcPts val="0"/>
              </a:spcBef>
              <a:defRPr sz="1200"/>
            </a:lvl1pPr>
          </a:lstStyle>
          <a:p>
            <a:pPr lvl="0"/>
            <a:r>
              <a:rPr lang="en-US"/>
              <a:t>SAP Customer Experience</a:t>
            </a:r>
          </a:p>
        </p:txBody>
      </p:sp>
      <p:pic>
        <p:nvPicPr>
          <p:cNvPr id="7" name="SAP Logo" descr="SAP Logo" title="SAP Logo">
            <a:extLst>
              <a:ext uri="{FF2B5EF4-FFF2-40B4-BE49-F238E27FC236}">
                <a16:creationId xmlns:a16="http://schemas.microsoft.com/office/drawing/2014/main" xmlns="" id="{783ADF59-A393-8542-8F9C-30986D80CEA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723033" y="5994000"/>
            <a:ext cx="1963124" cy="360000"/>
          </a:xfrm>
          <a:prstGeom prst="rect">
            <a:avLst/>
          </a:prstGeom>
        </p:spPr>
      </p:pic>
    </p:spTree>
    <p:extLst>
      <p:ext uri="{BB962C8B-B14F-4D97-AF65-F5344CB8AC3E}">
        <p14:creationId xmlns:p14="http://schemas.microsoft.com/office/powerpoint/2010/main" val="4232710844"/>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4" name="TextBox 3"/>
          <p:cNvSpPr txBox="1"/>
          <p:nvPr/>
        </p:nvSpPr>
        <p:spPr bwMode="gray">
          <a:xfrm>
            <a:off x="503868" y="1620000"/>
            <a:ext cx="11182288" cy="3153980"/>
          </a:xfrm>
          <a:prstGeom prst="rect">
            <a:avLst/>
          </a:prstGeom>
          <a:noFill/>
        </p:spPr>
        <p:txBody>
          <a:bodyPr wrap="square" lIns="0" tIns="0" rIns="0" bIns="0" rtlCol="0">
            <a:sp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a:t>
            </a:r>
            <a:b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b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of other software vendors. National product specifications may vary.</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a:t>
            </a:r>
            <a:b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b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set forth in the express warranty statements accompanying such products and services, if any. Nothing herein should be construed as constituting an additional warranty. </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 </a:t>
            </a:r>
            <a:b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b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a:t>
            </a:r>
            <a:b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b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in Germany and other countries. All other product and service names mentioned are the trademarks of their respective companies. </a:t>
            </a:r>
            <a:b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b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See </a:t>
            </a:r>
            <a:r>
              <a:rPr kumimoji="0" lang="en-US" sz="1100" b="0" i="0" u="none" strike="noStrike" kern="1200" cap="none" spc="0" normalizeH="0" baseline="0" noProof="0">
                <a:ln>
                  <a:noFill/>
                </a:ln>
                <a:solidFill>
                  <a:srgbClr val="CCCCCC"/>
                </a:solidFill>
                <a:effectLst/>
                <a:uLnTx/>
                <a:uFillTx/>
                <a:latin typeface="Arial"/>
                <a:ea typeface="Arial Unicode MS" panose="020B0604020202020204" pitchFamily="34" charset="-128"/>
                <a:cs typeface="+mn-cs"/>
                <a:hlinkClick r:id="rId2"/>
              </a:rPr>
              <a:t>http://global.sap.com/corporate-en/legal/copyright/index.epx</a:t>
            </a:r>
            <a:r>
              <a:rPr kumimoji="0" lang="en-US" sz="1100" b="0" i="0" u="none" strike="noStrike" kern="1200" cap="none" spc="0" normalizeH="0" baseline="0" noProof="0">
                <a:ln>
                  <a:noFill/>
                </a:ln>
                <a:solidFill>
                  <a:srgbClr val="CCCCCC"/>
                </a:solidFill>
                <a:effectLst/>
                <a:uLnTx/>
                <a:uFillTx/>
                <a:latin typeface="Arial"/>
                <a:ea typeface="Arial Unicode MS" panose="020B0604020202020204" pitchFamily="34" charset="-128"/>
                <a:cs typeface="+mn-cs"/>
              </a:rPr>
              <a:t> </a:t>
            </a:r>
            <a:r>
              <a:rPr kumimoji="0" lang="en-US" sz="1100" b="0" i="0" u="none" strike="noStrike" kern="1200" cap="none" spc="0" normalizeH="0" baseline="0" noProof="0">
                <a:ln>
                  <a:noFill/>
                </a:ln>
                <a:solidFill>
                  <a:srgbClr val="000000"/>
                </a:solidFill>
                <a:effectLst/>
                <a:uLnTx/>
                <a:uFillTx/>
                <a:latin typeface="Arial"/>
                <a:ea typeface="Arial Unicode MS" panose="020B0604020202020204" pitchFamily="34" charset="-128"/>
                <a:cs typeface="+mn-cs"/>
              </a:rPr>
              <a:t>for additional trademark information and notices.</a:t>
            </a:r>
          </a:p>
        </p:txBody>
      </p:sp>
      <p:sp>
        <p:nvSpPr>
          <p:cNvPr id="5" name="TextBox 4"/>
          <p:cNvSpPr txBox="1"/>
          <p:nvPr userDrawn="1"/>
        </p:nvSpPr>
        <p:spPr bwMode="gray">
          <a:xfrm>
            <a:off x="503869" y="719834"/>
            <a:ext cx="9538190" cy="369246"/>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marL="0" marR="0" lvl="0" indent="0" algn="l" defTabSz="1088449" rtl="0" eaLnBrk="1" fontAlgn="auto" latinLnBrk="0" hangingPunct="1">
              <a:lnSpc>
                <a:spcPct val="100000"/>
              </a:lnSpc>
              <a:spcBef>
                <a:spcPct val="0"/>
              </a:spcBef>
              <a:spcAft>
                <a:spcPts val="0"/>
              </a:spcAft>
              <a:buClrTx/>
              <a:buSzTx/>
              <a:buFontTx/>
              <a:buNone/>
              <a:tabLst/>
              <a:defRPr/>
            </a:pPr>
            <a:r>
              <a:rPr kumimoji="0" lang="en-US" sz="2399" b="0" i="0" u="none" strike="noStrike" kern="1200" cap="none" spc="0" normalizeH="0" baseline="0" noProof="0">
                <a:ln>
                  <a:noFill/>
                </a:ln>
                <a:solidFill>
                  <a:srgbClr val="000000"/>
                </a:solidFill>
                <a:effectLst/>
                <a:uLnTx/>
                <a:uFillTx/>
                <a:latin typeface="Arial"/>
                <a:ea typeface="+mj-ea"/>
                <a:cs typeface="+mj-cs"/>
              </a:rPr>
              <a:t>© 2017 SAP SE or an SAP affiliate company. All rights reserved.</a:t>
            </a:r>
          </a:p>
        </p:txBody>
      </p:sp>
      <p:grpSp>
        <p:nvGrpSpPr>
          <p:cNvPr id="6" name="Group 5"/>
          <p:cNvGrpSpPr/>
          <p:nvPr userDrawn="1"/>
        </p:nvGrpSpPr>
        <p:grpSpPr>
          <a:xfrm>
            <a:off x="0" y="0"/>
            <a:ext cx="12193625" cy="251942"/>
            <a:chOff x="0" y="0"/>
            <a:chExt cx="12196800" cy="251942"/>
          </a:xfrm>
        </p:grpSpPr>
        <p:sp>
          <p:nvSpPr>
            <p:cNvPr id="7" name="Rectangle 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grpSp>
          <p:nvGrpSpPr>
            <p:cNvPr id="8" name="Secondary Motion Band"/>
            <p:cNvGrpSpPr/>
            <p:nvPr userDrawn="1"/>
          </p:nvGrpSpPr>
          <p:grpSpPr>
            <a:xfrm>
              <a:off x="10682127" y="0"/>
              <a:ext cx="1513048" cy="251942"/>
              <a:chOff x="10682127" y="0"/>
              <a:chExt cx="1513048" cy="252000"/>
            </a:xfrm>
          </p:grpSpPr>
          <p:sp>
            <p:nvSpPr>
              <p:cNvPr id="9" name="Rectangle 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10" name="Rectangle 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11" name="Rectangle 1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25800563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opyright german">
    <p:spTree>
      <p:nvGrpSpPr>
        <p:cNvPr id="1" name=""/>
        <p:cNvGrpSpPr/>
        <p:nvPr/>
      </p:nvGrpSpPr>
      <p:grpSpPr>
        <a:xfrm>
          <a:off x="0" y="0"/>
          <a:ext cx="0" cy="0"/>
          <a:chOff x="0" y="0"/>
          <a:chExt cx="0" cy="0"/>
        </a:xfrm>
      </p:grpSpPr>
      <p:sp>
        <p:nvSpPr>
          <p:cNvPr id="4" name="TextBox 3"/>
          <p:cNvSpPr txBox="1"/>
          <p:nvPr userDrawn="1"/>
        </p:nvSpPr>
        <p:spPr bwMode="gray">
          <a:xfrm>
            <a:off x="503869" y="1620000"/>
            <a:ext cx="11182288" cy="3830931"/>
          </a:xfrm>
          <a:prstGeom prst="rect">
            <a:avLst/>
          </a:prstGeom>
          <a:noFill/>
        </p:spPr>
        <p:txBody>
          <a:bodyPr wrap="square" lIns="0" tIns="0" rIns="0" bIns="0" rtlCol="0">
            <a:sp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de-DE" sz="1100" b="0" i="0" u="none" strike="noStrike" kern="1200" cap="none" spc="0" normalizeH="0" baseline="0" noProof="0">
                <a:ln>
                  <a:noFill/>
                </a:ln>
                <a:solidFill>
                  <a:srgbClr val="000000"/>
                </a:solidFill>
                <a:effectLst/>
                <a:uLnTx/>
                <a:uFillTx/>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de-DE" sz="1100" b="0" i="0" u="none" strike="noStrike" kern="1200" cap="none" spc="0" normalizeH="0" baseline="0" noProof="0">
                <a:ln>
                  <a:noFill/>
                </a:ln>
                <a:solidFill>
                  <a:srgbClr val="000000"/>
                </a:solidFill>
                <a:effectLst/>
                <a:uLnTx/>
                <a:uFillTx/>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de-DE" sz="1100" b="0" i="0" u="none" strike="noStrike" kern="1200" cap="none" spc="0" normalizeH="0" baseline="0" noProof="0">
                <a:ln>
                  <a:noFill/>
                </a:ln>
                <a:solidFill>
                  <a:srgbClr val="000000"/>
                </a:solidFill>
                <a:effectLst/>
                <a:uLnTx/>
                <a:uFillTx/>
                <a:latin typeface="Arial"/>
                <a:ea typeface="+mn-ea"/>
                <a:cs typeface="+mn-cs"/>
              </a:rPr>
              <a:t>Die vorliegenden Unterlagen werden von der SAP SE oder einem SAP-Konzernunternehmen bereitgestellt und dienen ausschließlich zu Informationszwecken. </a:t>
            </a:r>
            <a:br>
              <a:rPr kumimoji="0" lang="de-DE" sz="1100" b="0" i="0" u="none" strike="noStrike" kern="1200" cap="none" spc="0" normalizeH="0" baseline="0" noProof="0">
                <a:ln>
                  <a:noFill/>
                </a:ln>
                <a:solidFill>
                  <a:srgbClr val="000000"/>
                </a:solidFill>
                <a:effectLst/>
                <a:uLnTx/>
                <a:uFillTx/>
                <a:latin typeface="Arial"/>
                <a:ea typeface="+mn-ea"/>
                <a:cs typeface="+mn-cs"/>
              </a:rPr>
            </a:br>
            <a:r>
              <a:rPr kumimoji="0" lang="de-DE" sz="1100" b="0" i="0" u="none" strike="noStrike" kern="1200" cap="none" spc="0" normalizeH="0" baseline="0" noProof="0">
                <a:ln>
                  <a:noFill/>
                </a:ln>
                <a:solidFill>
                  <a:srgbClr val="000000"/>
                </a:solidFill>
                <a:effectLst/>
                <a:uLnTx/>
                <a:uFillTx/>
                <a:latin typeface="Arial"/>
                <a:ea typeface="+mn-ea"/>
                <a:cs typeface="+mn-cs"/>
              </a:rPr>
              <a:t>Die SAP SE oder ihre Konzernunternehmen übernehmen keinerlei Haftung oder Gewährleistung für Fehler oder Unvollständigkeiten in dieser Publikation. </a:t>
            </a:r>
            <a:br>
              <a:rPr kumimoji="0" lang="de-DE" sz="1100" b="0" i="0" u="none" strike="noStrike" kern="1200" cap="none" spc="0" normalizeH="0" baseline="0" noProof="0">
                <a:ln>
                  <a:noFill/>
                </a:ln>
                <a:solidFill>
                  <a:srgbClr val="000000"/>
                </a:solidFill>
                <a:effectLst/>
                <a:uLnTx/>
                <a:uFillTx/>
                <a:latin typeface="Arial"/>
                <a:ea typeface="+mn-ea"/>
                <a:cs typeface="+mn-cs"/>
              </a:rPr>
            </a:br>
            <a:r>
              <a:rPr kumimoji="0" lang="de-DE" sz="1100" b="0" i="0" u="none" strike="noStrike" kern="1200" cap="none" spc="0" normalizeH="0" baseline="0" noProof="0">
                <a:ln>
                  <a:noFill/>
                </a:ln>
                <a:solidFill>
                  <a:srgbClr val="000000"/>
                </a:solidFill>
                <a:effectLst/>
                <a:uLnTx/>
                <a:uFillTx/>
                <a:latin typeface="Arial"/>
                <a:ea typeface="+mn-ea"/>
                <a:cs typeface="+mn-cs"/>
              </a:rPr>
              <a:t>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de-DE" sz="1100" b="0" i="0" u="none" strike="noStrike" kern="1200" cap="none" spc="0" normalizeH="0" baseline="0" noProof="0">
                <a:ln>
                  <a:noFill/>
                </a:ln>
                <a:solidFill>
                  <a:srgbClr val="000000"/>
                </a:solidFill>
                <a:effectLst/>
                <a:uLnTx/>
                <a:uFillTx/>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marL="0" marR="0" lvl="0" indent="0" algn="l" defTabSz="1088449" rtl="0" eaLnBrk="1" fontAlgn="auto" latinLnBrk="0" hangingPunct="1">
              <a:lnSpc>
                <a:spcPct val="100000"/>
              </a:lnSpc>
              <a:spcBef>
                <a:spcPts val="1200"/>
              </a:spcBef>
              <a:spcAft>
                <a:spcPts val="0"/>
              </a:spcAft>
              <a:buClrTx/>
              <a:buSzTx/>
              <a:buFontTx/>
              <a:buNone/>
              <a:tabLst/>
              <a:defRPr/>
            </a:pPr>
            <a:r>
              <a:rPr kumimoji="0" lang="de-DE" sz="1100" b="0" i="0" u="none" strike="noStrike" kern="1200" cap="none" spc="0" normalizeH="0" baseline="0" noProof="0">
                <a:ln>
                  <a:noFill/>
                </a:ln>
                <a:solidFill>
                  <a:srgbClr val="000000"/>
                </a:solidFill>
                <a:effectLst/>
                <a:uLnTx/>
                <a:uFillTx/>
                <a:latin typeface="Arial"/>
                <a:ea typeface="+mn-ea"/>
                <a:cs typeface="+mn-cs"/>
              </a:rPr>
              <a:t>SAP und andere in diesem Dokument erwähnte Produkte und Dienstleistungen von SAP sowie die dazugehörigen Logos sind Marken oder eingetragene Marken der SAP SE </a:t>
            </a:r>
            <a:br>
              <a:rPr kumimoji="0" lang="de-DE" sz="1100" b="0" i="0" u="none" strike="noStrike" kern="1200" cap="none" spc="0" normalizeH="0" baseline="0" noProof="0">
                <a:ln>
                  <a:noFill/>
                </a:ln>
                <a:solidFill>
                  <a:srgbClr val="000000"/>
                </a:solidFill>
                <a:effectLst/>
                <a:uLnTx/>
                <a:uFillTx/>
                <a:latin typeface="Arial"/>
                <a:ea typeface="+mn-ea"/>
                <a:cs typeface="+mn-cs"/>
              </a:rPr>
            </a:br>
            <a:r>
              <a:rPr kumimoji="0" lang="de-DE" sz="1100" b="0" i="0" u="none" strike="noStrike" kern="1200" cap="none" spc="0" normalizeH="0" baseline="0" noProof="0">
                <a:ln>
                  <a:noFill/>
                </a:ln>
                <a:solidFill>
                  <a:srgbClr val="000000"/>
                </a:solidFill>
                <a:effectLst/>
                <a:uLnTx/>
                <a:uFillTx/>
                <a:latin typeface="Arial"/>
                <a:ea typeface="+mn-ea"/>
                <a:cs typeface="+mn-cs"/>
              </a:rPr>
              <a:t>(oder von einem SAP-Konzernunternehmen) in Deutschland und verschiedenen anderen Ländern weltweit. Alle anderen Namen von Produkten und Dienstleistungen sind Marken der jeweiligen Firmen. </a:t>
            </a:r>
            <a:br>
              <a:rPr kumimoji="0" lang="de-DE" sz="1100" b="0" i="0" u="none" strike="noStrike" kern="1200" cap="none" spc="0" normalizeH="0" baseline="0" noProof="0">
                <a:ln>
                  <a:noFill/>
                </a:ln>
                <a:solidFill>
                  <a:srgbClr val="000000"/>
                </a:solidFill>
                <a:effectLst/>
                <a:uLnTx/>
                <a:uFillTx/>
                <a:latin typeface="Arial"/>
                <a:ea typeface="+mn-ea"/>
                <a:cs typeface="+mn-cs"/>
              </a:rPr>
            </a:br>
            <a:r>
              <a:rPr kumimoji="0" lang="de-DE" sz="1100" b="0" i="0" u="none" strike="noStrike" kern="1200" cap="none" spc="0" normalizeH="0" baseline="0" noProof="0">
                <a:ln>
                  <a:noFill/>
                </a:ln>
                <a:solidFill>
                  <a:srgbClr val="000000"/>
                </a:solidFill>
                <a:effectLst/>
                <a:uLnTx/>
                <a:uFillTx/>
                <a:latin typeface="Arial"/>
                <a:ea typeface="+mn-ea"/>
                <a:cs typeface="+mn-cs"/>
              </a:rPr>
              <a:t>Zusätzliche Informationen zur Marke und Vermerke finden Sie auf der Seite </a:t>
            </a:r>
            <a:r>
              <a:rPr kumimoji="0" lang="de-DE" sz="1100" b="0" i="0" u="none" strike="noStrike" kern="1200" cap="none" spc="0" normalizeH="0" baseline="0" noProof="0">
                <a:ln>
                  <a:noFill/>
                </a:ln>
                <a:solidFill>
                  <a:srgbClr val="000000"/>
                </a:solidFill>
                <a:effectLst/>
                <a:uLnTx/>
                <a:uFillTx/>
                <a:latin typeface="Arial"/>
                <a:ea typeface="+mn-ea"/>
                <a:cs typeface="+mn-cs"/>
                <a:hlinkClick r:id="rId2"/>
              </a:rPr>
              <a:t>http://www.sap.com/corporate-de/legal/copyright/index.epx</a:t>
            </a:r>
            <a:endParaRPr kumimoji="0" lang="de-DE" sz="1100" b="0" i="0" u="none" strike="noStrike" kern="1200" cap="none" spc="0" normalizeH="0" baseline="0" noProof="0">
              <a:ln>
                <a:noFill/>
              </a:ln>
              <a:solidFill>
                <a:srgbClr val="000000"/>
              </a:solidFill>
              <a:effectLst/>
              <a:uLnTx/>
              <a:uFillTx/>
              <a:latin typeface="Arial"/>
              <a:ea typeface="+mn-ea"/>
              <a:cs typeface="+mn-cs"/>
            </a:endParaRPr>
          </a:p>
        </p:txBody>
      </p:sp>
      <p:sp>
        <p:nvSpPr>
          <p:cNvPr id="5" name="TextBox 4"/>
          <p:cNvSpPr txBox="1"/>
          <p:nvPr userDrawn="1"/>
        </p:nvSpPr>
        <p:spPr bwMode="gray">
          <a:xfrm>
            <a:off x="503869" y="719834"/>
            <a:ext cx="11182288" cy="369246"/>
          </a:xfrm>
          <a:prstGeom prst="rect">
            <a:avLst/>
          </a:prstGeom>
        </p:spPr>
        <p:txBody>
          <a:bodyPr vert="horz" wrap="square" lIns="0" tIns="0" rIns="0" bIns="0" rtlCol="0" anchor="t" anchorCtr="0">
            <a:spAutoFit/>
          </a:bodyPr>
          <a:lstStyle>
            <a:lvl1pPr>
              <a:spcBef>
                <a:spcPct val="0"/>
              </a:spcBef>
              <a:buNone/>
              <a:defRPr sz="2400" b="1" baseline="0">
                <a:latin typeface="+mj-lt"/>
                <a:ea typeface="+mj-ea"/>
                <a:cs typeface="+mj-cs"/>
              </a:defRPr>
            </a:lvl1pPr>
          </a:lstStyle>
          <a:p>
            <a:pPr marL="0" marR="0" lvl="0" indent="0" algn="l" defTabSz="1088449" rtl="0" eaLnBrk="1" fontAlgn="auto" latinLnBrk="0" hangingPunct="1">
              <a:lnSpc>
                <a:spcPct val="100000"/>
              </a:lnSpc>
              <a:spcBef>
                <a:spcPct val="0"/>
              </a:spcBef>
              <a:spcAft>
                <a:spcPts val="0"/>
              </a:spcAft>
              <a:buClrTx/>
              <a:buSzTx/>
              <a:buFontTx/>
              <a:buNone/>
              <a:tabLst/>
              <a:defRPr/>
            </a:pPr>
            <a:r>
              <a:rPr kumimoji="0" lang="en-US" sz="2399" b="0" i="0" u="none" strike="noStrike" kern="1200" cap="none" spc="0" normalizeH="0" baseline="0" noProof="0">
                <a:ln>
                  <a:noFill/>
                </a:ln>
                <a:solidFill>
                  <a:srgbClr val="000000"/>
                </a:solidFill>
                <a:effectLst/>
                <a:uLnTx/>
                <a:uFillTx/>
                <a:latin typeface="Arial"/>
                <a:ea typeface="+mj-ea"/>
                <a:cs typeface="+mj-cs"/>
              </a:rPr>
              <a:t>© </a:t>
            </a:r>
            <a:r>
              <a:rPr kumimoji="0" lang="de-DE" sz="2399" b="0" i="0" u="none" strike="noStrike" kern="1200" cap="none" spc="0" normalizeH="0" baseline="0" noProof="0">
                <a:ln>
                  <a:noFill/>
                </a:ln>
                <a:solidFill>
                  <a:srgbClr val="000000"/>
                </a:solidFill>
                <a:effectLst/>
                <a:uLnTx/>
                <a:uFillTx/>
                <a:latin typeface="Arial"/>
                <a:ea typeface="+mj-ea"/>
                <a:cs typeface="+mj-cs"/>
              </a:rPr>
              <a:t>2017 SAP SE oder ein SAP-Konzernunternehmen. Alle Rechte vorbehalten.</a:t>
            </a:r>
          </a:p>
        </p:txBody>
      </p:sp>
      <p:grpSp>
        <p:nvGrpSpPr>
          <p:cNvPr id="6" name="Group 5"/>
          <p:cNvGrpSpPr/>
          <p:nvPr userDrawn="1"/>
        </p:nvGrpSpPr>
        <p:grpSpPr>
          <a:xfrm>
            <a:off x="0" y="0"/>
            <a:ext cx="12193625" cy="251942"/>
            <a:chOff x="0" y="0"/>
            <a:chExt cx="12196800" cy="251942"/>
          </a:xfrm>
        </p:grpSpPr>
        <p:sp>
          <p:nvSpPr>
            <p:cNvPr id="7" name="Rectangle 6"/>
            <p:cNvSpPr/>
            <p:nvPr userDrawn="1"/>
          </p:nvSpPr>
          <p:spPr bwMode="gray">
            <a:xfrm>
              <a:off x="0" y="0"/>
              <a:ext cx="12196800" cy="251942"/>
            </a:xfrm>
            <a:prstGeom prst="rect">
              <a:avLst/>
            </a:prstGeom>
            <a:solidFill>
              <a:srgbClr val="000000"/>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grpSp>
          <p:nvGrpSpPr>
            <p:cNvPr id="8" name="Secondary Motion Band"/>
            <p:cNvGrpSpPr/>
            <p:nvPr userDrawn="1"/>
          </p:nvGrpSpPr>
          <p:grpSpPr>
            <a:xfrm>
              <a:off x="10682127" y="0"/>
              <a:ext cx="1513048" cy="251942"/>
              <a:chOff x="10682127" y="0"/>
              <a:chExt cx="1513048" cy="252000"/>
            </a:xfrm>
          </p:grpSpPr>
          <p:sp>
            <p:nvSpPr>
              <p:cNvPr id="9" name="Rectangle 8"/>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10" name="Rectangle 9"/>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sp>
            <p:nvSpPr>
              <p:cNvPr id="11" name="Rectangle 1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L="0" marR="0" lvl="0" indent="0" algn="ctr" defTabSz="913943" rtl="0" eaLnBrk="1" fontAlgn="base" latinLnBrk="0" hangingPunct="1">
                  <a:lnSpc>
                    <a:spcPct val="100000"/>
                  </a:lnSpc>
                  <a:spcBef>
                    <a:spcPct val="50000"/>
                  </a:spcBef>
                  <a:spcAft>
                    <a:spcPct val="0"/>
                  </a:spcAft>
                  <a:buClr>
                    <a:srgbClr val="F0AB00"/>
                  </a:buClr>
                  <a:buSzPct val="80000"/>
                  <a:buFontTx/>
                  <a:buNone/>
                  <a:tabLst/>
                  <a:defRPr/>
                </a:pPr>
                <a:endParaRPr kumimoji="0" lang="en-US" sz="1999" b="0" i="0" u="none" strike="noStrike" kern="0" cap="none" spc="0" normalizeH="0" baseline="0" noProof="0" err="1">
                  <a:ln>
                    <a:noFill/>
                  </a:ln>
                  <a:solidFill>
                    <a:srgbClr val="000000"/>
                  </a:solidFill>
                  <a:effectLst/>
                  <a:uLnTx/>
                  <a:uFillTx/>
                  <a:latin typeface="Arial"/>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7844711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7" name="Rectangle 6"/>
          <p:cNvSpPr/>
          <p:nvPr/>
        </p:nvSpPr>
        <p:spPr bwMode="white">
          <a:xfrm>
            <a:off x="0" y="6535738"/>
            <a:ext cx="12192000" cy="324000"/>
          </a:xfrm>
          <a:prstGeom prst="rect">
            <a:avLst/>
          </a:prstGeom>
          <a:solidFill>
            <a:schemeClr val="tx1"/>
          </a:solidFill>
          <a:ln w="9525" algn="ctr">
            <a:noFill/>
            <a:miter lim="800000"/>
            <a:headEnd/>
            <a:tailEnd/>
          </a:ln>
        </p:spPr>
        <p:txBody>
          <a:bodyPr lIns="89975" tIns="71979" rIns="89975" bIns="71979" rtlCol="0" anchor="ctr"/>
          <a:lstStyle/>
          <a:p>
            <a:pPr marL="0" marR="0" lvl="0" indent="0" algn="ctr" defTabSz="914035" rtl="0" eaLnBrk="1" fontAlgn="base" latinLnBrk="0" hangingPunct="1">
              <a:lnSpc>
                <a:spcPct val="100000"/>
              </a:lnSpc>
              <a:spcBef>
                <a:spcPct val="50000"/>
              </a:spcBef>
              <a:spcAft>
                <a:spcPct val="0"/>
              </a:spcAft>
              <a:buClr>
                <a:srgbClr val="F0AB00"/>
              </a:buClr>
              <a:buSzPct val="80000"/>
              <a:buFontTx/>
              <a:buNone/>
              <a:tabLst/>
              <a:defRPr/>
            </a:pPr>
            <a:endParaRPr kumimoji="0" lang="en-US" sz="1600" b="0" i="0" u="none" strike="noStrike" kern="0" cap="none" spc="0" normalizeH="0" baseline="0" noProof="0" err="1">
              <a:ln>
                <a:noFill/>
              </a:ln>
              <a:solidFill>
                <a:prstClr val="black"/>
              </a:solidFill>
              <a:effectLst/>
              <a:uLnTx/>
              <a:uFillTx/>
              <a:latin typeface="Calibri" panose="020F0502020204030204"/>
              <a:ea typeface="Arial Unicode MS" pitchFamily="34" charset="-128"/>
              <a:cs typeface="Arial Unicode MS" pitchFamily="34" charset="-128"/>
            </a:endParaRPr>
          </a:p>
        </p:txBody>
      </p:sp>
      <p:sp>
        <p:nvSpPr>
          <p:cNvPr id="9" name="TextBox 8"/>
          <p:cNvSpPr txBox="1"/>
          <p:nvPr/>
        </p:nvSpPr>
        <p:spPr bwMode="black">
          <a:xfrm>
            <a:off x="324002" y="6636186"/>
            <a:ext cx="2709643" cy="123111"/>
          </a:xfrm>
          <a:prstGeom prst="rect">
            <a:avLst/>
          </a:prstGeom>
          <a:noFill/>
        </p:spPr>
        <p:txBody>
          <a:bodyPr wrap="none" lIns="71979" tIns="0" rIns="0" bIns="0" rtlCol="0">
            <a:spAutoFit/>
          </a:bodyPr>
          <a:lstStyle/>
          <a:p>
            <a:pPr marL="133297" marR="0" lvl="0" indent="-133297" algn="l" defTabSz="914035" rtl="0" eaLnBrk="1" fontAlgn="auto" latinLnBrk="0" hangingPunct="1">
              <a:lnSpc>
                <a:spcPct val="100000"/>
              </a:lnSpc>
              <a:spcBef>
                <a:spcPts val="0"/>
              </a:spcBef>
              <a:spcAft>
                <a:spcPts val="0"/>
              </a:spcAft>
              <a:buClr>
                <a:prstClr val="white"/>
              </a:buClr>
              <a:buSzTx/>
              <a:buFont typeface="Arial" pitchFamily="34" charset="0"/>
              <a:buChar char="©"/>
              <a:tabLst/>
              <a:defRPr/>
            </a:pPr>
            <a:r>
              <a:rPr kumimoji="0" lang="en-US" sz="800" b="0" i="0" u="none" strike="noStrike" kern="1200" cap="none" spc="0" normalizeH="0" baseline="0" noProof="0">
                <a:ln>
                  <a:noFill/>
                </a:ln>
                <a:solidFill>
                  <a:prstClr val="white"/>
                </a:solidFill>
                <a:effectLst/>
                <a:uLnTx/>
                <a:uFillTx/>
                <a:latin typeface="Calibri" panose="020F0502020204030204"/>
                <a:ea typeface="+mn-ea"/>
                <a:cs typeface="+mn-cs"/>
              </a:rPr>
              <a:t>201</a:t>
            </a:r>
            <a:r>
              <a:rPr kumimoji="0" lang="ru-RU" sz="800" b="0" i="0" u="none" strike="noStrike" kern="1200" cap="none" spc="0" normalizeH="0" baseline="0" noProof="0">
                <a:ln>
                  <a:noFill/>
                </a:ln>
                <a:solidFill>
                  <a:prstClr val="white"/>
                </a:solidFill>
                <a:effectLst/>
                <a:uLnTx/>
                <a:uFillTx/>
                <a:latin typeface="Calibri" panose="020F0502020204030204"/>
                <a:ea typeface="+mn-ea"/>
                <a:cs typeface="+mn-cs"/>
              </a:rPr>
              <a:t>7</a:t>
            </a:r>
            <a:r>
              <a:rPr kumimoji="0" lang="en-US" sz="800" b="0" i="0" u="none" strike="noStrike" kern="1200" cap="none" spc="0" normalizeH="0" baseline="0" noProof="0">
                <a:ln>
                  <a:noFill/>
                </a:ln>
                <a:solidFill>
                  <a:prstClr val="white"/>
                </a:solidFill>
                <a:effectLst/>
                <a:uLnTx/>
                <a:uFillTx/>
                <a:latin typeface="Calibri" panose="020F0502020204030204"/>
                <a:ea typeface="+mn-ea"/>
                <a:cs typeface="+mn-cs"/>
              </a:rPr>
              <a:t> SAP SE or an SAP affiliate company. All rights reserved.</a:t>
            </a:r>
          </a:p>
        </p:txBody>
      </p:sp>
      <p:sp>
        <p:nvSpPr>
          <p:cNvPr id="10" name="TextBox 9"/>
          <p:cNvSpPr txBox="1"/>
          <p:nvPr/>
        </p:nvSpPr>
        <p:spPr bwMode="black">
          <a:xfrm>
            <a:off x="11501145" y="6636186"/>
            <a:ext cx="197737" cy="123111"/>
          </a:xfrm>
          <a:prstGeom prst="rect">
            <a:avLst/>
          </a:prstGeom>
          <a:noFill/>
        </p:spPr>
        <p:txBody>
          <a:bodyPr wrap="none" lIns="0" tIns="0" rIns="71979" bIns="0" rtlCol="0">
            <a:spAutoFit/>
          </a:bodyPr>
          <a:lstStyle/>
          <a:p>
            <a:pPr marL="93626" marR="0" lvl="0" indent="-93626" algn="r" defTabSz="914035" rtl="0" eaLnBrk="1" fontAlgn="auto" latinLnBrk="0" hangingPunct="1">
              <a:lnSpc>
                <a:spcPct val="100000"/>
              </a:lnSpc>
              <a:spcBef>
                <a:spcPts val="0"/>
              </a:spcBef>
              <a:spcAft>
                <a:spcPts val="0"/>
              </a:spcAft>
              <a:buClr>
                <a:srgbClr val="ED7D31"/>
              </a:buClr>
              <a:buSzTx/>
              <a:buFont typeface="Arial" pitchFamily="34" charset="0"/>
              <a:buNone/>
              <a:tabLst/>
              <a:defRPr/>
            </a:pPr>
            <a:fld id="{0BDC132A-5C91-4078-9777-31DA19A62E0A}" type="slidenum">
              <a:rPr kumimoji="0" lang="en-US" sz="800" b="0" i="0" u="none" strike="noStrike" kern="1200" cap="none" spc="0" normalizeH="0" baseline="0" noProof="0" smtClean="0">
                <a:ln>
                  <a:noFill/>
                </a:ln>
                <a:solidFill>
                  <a:prstClr val="white"/>
                </a:solidFill>
                <a:effectLst/>
                <a:uLnTx/>
                <a:uFillTx/>
                <a:latin typeface="Calibri" panose="020F0502020204030204"/>
                <a:ea typeface="+mn-ea"/>
                <a:cs typeface="+mn-cs"/>
              </a:rPr>
              <a:pPr marL="93626" marR="0" lvl="0" indent="-93626" algn="r" defTabSz="914035" rtl="0" eaLnBrk="1" fontAlgn="auto" latinLnBrk="0" hangingPunct="1">
                <a:lnSpc>
                  <a:spcPct val="100000"/>
                </a:lnSpc>
                <a:spcBef>
                  <a:spcPts val="0"/>
                </a:spcBef>
                <a:spcAft>
                  <a:spcPts val="0"/>
                </a:spcAft>
                <a:buClr>
                  <a:srgbClr val="ED7D31"/>
                </a:buClr>
                <a:buSzTx/>
                <a:buFont typeface="Arial" pitchFamily="34" charset="0"/>
                <a:buNone/>
                <a:tabLst/>
                <a:defRPr/>
              </a:pPr>
              <a:t>‹#›</a:t>
            </a:fld>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itle 11"/>
          <p:cNvSpPr>
            <a:spLocks noGrp="1"/>
          </p:cNvSpPr>
          <p:nvPr>
            <p:ph type="title"/>
          </p:nvPr>
        </p:nvSpPr>
        <p:spPr>
          <a:xfrm>
            <a:off x="2291899" y="224450"/>
            <a:ext cx="7608202" cy="538609"/>
          </a:xfrm>
          <a:prstGeom prst="rect">
            <a:avLst/>
          </a:prstGeom>
        </p:spPr>
        <p:txBody>
          <a:bodyPr/>
          <a:lstStyle>
            <a:lvl1pPr algn="ctr">
              <a:defRPr sz="3499">
                <a:latin typeface="Century Gothic" panose="020B0502020202020204" pitchFamily="34" charset="0"/>
              </a:defRPr>
            </a:lvl1pPr>
          </a:lstStyle>
          <a:p>
            <a:r>
              <a:rPr lang="en-US"/>
              <a:t>Click to edit Master title style</a:t>
            </a:r>
            <a:endParaRPr lang="ru-RU"/>
          </a:p>
        </p:txBody>
      </p:sp>
      <p:sp>
        <p:nvSpPr>
          <p:cNvPr id="2" name="TextBox 1"/>
          <p:cNvSpPr txBox="1"/>
          <p:nvPr/>
        </p:nvSpPr>
        <p:spPr>
          <a:xfrm>
            <a:off x="323999" y="1340603"/>
            <a:ext cx="2907398" cy="369332"/>
          </a:xfrm>
          <a:prstGeom prst="rect">
            <a:avLst/>
          </a:prstGeom>
          <a:noFill/>
        </p:spPr>
        <p:txBody>
          <a:bodyPr wrap="square" rtlCol="0">
            <a:spAutoFit/>
          </a:bodyPr>
          <a:lstStyle/>
          <a:p>
            <a:pPr marL="0" marR="0" lvl="0" indent="0" algn="l" defTabSz="914035" rtl="0" eaLnBrk="1" fontAlgn="auto" latinLnBrk="0" hangingPunct="1">
              <a:lnSpc>
                <a:spcPct val="100000"/>
              </a:lnSpc>
              <a:spcBef>
                <a:spcPts val="0"/>
              </a:spcBef>
              <a:spcAft>
                <a:spcPts val="0"/>
              </a:spcAft>
              <a:buClrTx/>
              <a:buSzTx/>
              <a:buFontTx/>
              <a:buNone/>
              <a:tabLst/>
              <a:defRPr/>
            </a:pPr>
            <a:endParaRPr kumimoji="0" lang="ru-RU" sz="179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angle 3"/>
          <p:cNvSpPr/>
          <p:nvPr/>
        </p:nvSpPr>
        <p:spPr>
          <a:xfrm>
            <a:off x="3048795" y="3012807"/>
            <a:ext cx="6094413" cy="830805"/>
          </a:xfrm>
          <a:prstGeom prst="rect">
            <a:avLst/>
          </a:prstGeom>
        </p:spPr>
        <p:txBody>
          <a:bodyPr>
            <a:spAutoFit/>
          </a:bodyPr>
          <a:lstStyle/>
          <a:p>
            <a:pPr marL="0" marR="0" lvl="0" indent="0" algn="ctr" defTabSz="1088449" rtl="0" eaLnBrk="1" fontAlgn="auto" latinLnBrk="0" hangingPunct="1">
              <a:lnSpc>
                <a:spcPct val="100000"/>
              </a:lnSpc>
              <a:spcBef>
                <a:spcPts val="0"/>
              </a:spcBef>
              <a:spcAft>
                <a:spcPts val="0"/>
              </a:spcAft>
              <a:buClr>
                <a:srgbClr val="F0AB00"/>
              </a:buClr>
              <a:buSzPct val="80000"/>
              <a:buFont typeface="Wingdings" pitchFamily="2" charset="2"/>
              <a:buNone/>
              <a:tabLst/>
              <a:defRPr/>
            </a:pPr>
            <a:r>
              <a:rPr kumimoji="0" lang="ru-RU" sz="2398" b="1" i="0" u="none" strike="noStrike" kern="1200" cap="none" spc="0" normalizeH="0" baseline="0" noProof="0">
                <a:ln>
                  <a:noFill/>
                </a:ln>
                <a:solidFill>
                  <a:srgbClr val="FFFFFF"/>
                </a:solidFill>
                <a:effectLst/>
                <a:uLnTx/>
                <a:uFillTx/>
                <a:latin typeface="Arial" charset="0"/>
                <a:ea typeface="+mn-ea"/>
                <a:cs typeface="+mn-cs"/>
              </a:rPr>
              <a:t>Сокращение времени обработки первичных бухгалтерских документов</a:t>
            </a:r>
          </a:p>
        </p:txBody>
      </p:sp>
    </p:spTree>
    <p:extLst>
      <p:ext uri="{BB962C8B-B14F-4D97-AF65-F5344CB8AC3E}">
        <p14:creationId xmlns:p14="http://schemas.microsoft.com/office/powerpoint/2010/main" val="3651291470"/>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6" name="Inhaltsplatzhalter 5"/>
          <p:cNvSpPr>
            <a:spLocks noGrp="1"/>
          </p:cNvSpPr>
          <p:nvPr>
            <p:ph sz="quarter" idx="10"/>
          </p:nvPr>
        </p:nvSpPr>
        <p:spPr>
          <a:xfrm>
            <a:off x="419461" y="1200041"/>
            <a:ext cx="11348711" cy="48467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596326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hank you and contact information">
    <p:spTree>
      <p:nvGrpSpPr>
        <p:cNvPr id="1" name=""/>
        <p:cNvGrpSpPr/>
        <p:nvPr/>
      </p:nvGrpSpPr>
      <p:grpSpPr>
        <a:xfrm>
          <a:off x="0" y="0"/>
          <a:ext cx="0" cy="0"/>
          <a:chOff x="0" y="0"/>
          <a:chExt cx="0" cy="0"/>
        </a:xfrm>
      </p:grpSpPr>
      <p:sp>
        <p:nvSpPr>
          <p:cNvPr id="93" name="Contact information"/>
          <p:cNvSpPr>
            <a:spLocks noGrp="1"/>
          </p:cNvSpPr>
          <p:nvPr>
            <p:ph type="body" sz="quarter" idx="10" hasCustomPrompt="1"/>
          </p:nvPr>
        </p:nvSpPr>
        <p:spPr>
          <a:xfrm>
            <a:off x="503869" y="2905487"/>
            <a:ext cx="5326613"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a:t>Contact information:</a:t>
            </a:r>
          </a:p>
          <a:p>
            <a:pPr lvl="1"/>
            <a:r>
              <a:rPr lang="en-US"/>
              <a:t>F name L name</a:t>
            </a:r>
          </a:p>
          <a:p>
            <a:pPr lvl="1"/>
            <a:r>
              <a:rPr lang="en-US"/>
              <a:t>Title</a:t>
            </a:r>
          </a:p>
          <a:p>
            <a:pPr lvl="1"/>
            <a:r>
              <a:rPr lang="en-US"/>
              <a:t>Address</a:t>
            </a:r>
          </a:p>
          <a:p>
            <a:pPr lvl="1"/>
            <a:r>
              <a:rPr lang="en-US"/>
              <a:t>Phone number</a:t>
            </a:r>
          </a:p>
        </p:txBody>
      </p:sp>
      <p:sp>
        <p:nvSpPr>
          <p:cNvPr id="2" name="Thank you"/>
          <p:cNvSpPr>
            <a:spLocks noGrp="1"/>
          </p:cNvSpPr>
          <p:nvPr>
            <p:ph type="ctrTitle" hasCustomPrompt="1"/>
          </p:nvPr>
        </p:nvSpPr>
        <p:spPr bwMode="gray">
          <a:xfrm>
            <a:off x="503869" y="1467009"/>
            <a:ext cx="5326613" cy="923116"/>
          </a:xfrm>
        </p:spPr>
        <p:txBody>
          <a:bodyPr anchor="t" anchorCtr="0">
            <a:noAutofit/>
          </a:bodyPr>
          <a:lstStyle>
            <a:lvl1pPr>
              <a:defRPr sz="5498">
                <a:solidFill>
                  <a:schemeClr val="accent1"/>
                </a:solidFill>
                <a:latin typeface="+mj-lt"/>
              </a:defRPr>
            </a:lvl1pPr>
          </a:lstStyle>
          <a:p>
            <a:r>
              <a:rPr lang="en-US"/>
              <a:t>Thank you.</a:t>
            </a:r>
            <a:endParaRPr lang="de-DE"/>
          </a:p>
        </p:txBody>
      </p:sp>
      <p:pic>
        <p:nvPicPr>
          <p:cNvPr id="6" name="Picture 5"/>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503869" y="5994000"/>
            <a:ext cx="1578051" cy="360000"/>
          </a:xfrm>
          <a:prstGeom prst="rect">
            <a:avLst/>
          </a:prstGeom>
        </p:spPr>
      </p:pic>
      <p:sp>
        <p:nvSpPr>
          <p:cNvPr id="8" name="Date">
            <a:extLst>
              <a:ext uri="{FF2B5EF4-FFF2-40B4-BE49-F238E27FC236}">
                <a16:creationId xmlns:a16="http://schemas.microsoft.com/office/drawing/2014/main" xmlns="" id="{C90DEC92-2ADE-1743-AEE9-71321D81B028}"/>
              </a:ext>
            </a:extLst>
          </p:cNvPr>
          <p:cNvSpPr>
            <a:spLocks noGrp="1"/>
          </p:cNvSpPr>
          <p:nvPr>
            <p:ph type="body" sz="quarter" idx="16" hasCustomPrompt="1"/>
          </p:nvPr>
        </p:nvSpPr>
        <p:spPr>
          <a:xfrm>
            <a:off x="503869" y="1080925"/>
            <a:ext cx="8391388" cy="184666"/>
          </a:xfrm>
        </p:spPr>
        <p:txBody>
          <a:bodyPr>
            <a:noAutofit/>
          </a:bodyPr>
          <a:lstStyle>
            <a:lvl1pPr>
              <a:spcBef>
                <a:spcPts val="0"/>
              </a:spcBef>
              <a:defRPr sz="1200"/>
            </a:lvl1pPr>
          </a:lstStyle>
          <a:p>
            <a:pPr lvl="0"/>
            <a:r>
              <a:rPr lang="en-US"/>
              <a:t>SAP Customer Experience</a:t>
            </a:r>
          </a:p>
        </p:txBody>
      </p:sp>
    </p:spTree>
    <p:extLst>
      <p:ext uri="{BB962C8B-B14F-4D97-AF65-F5344CB8AC3E}">
        <p14:creationId xmlns:p14="http://schemas.microsoft.com/office/powerpoint/2010/main" val="248990805"/>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Cover with Image or Illustration">
    <p:bg>
      <p:bgRef idx="1001">
        <a:schemeClr val="bg1"/>
      </p:bgRef>
    </p:bg>
    <p:spTree>
      <p:nvGrpSpPr>
        <p:cNvPr id="1" name=""/>
        <p:cNvGrpSpPr/>
        <p:nvPr/>
      </p:nvGrpSpPr>
      <p:grpSpPr>
        <a:xfrm>
          <a:off x="0" y="0"/>
          <a:ext cx="0" cy="0"/>
          <a:chOff x="0" y="0"/>
          <a:chExt cx="0" cy="0"/>
        </a:xfrm>
      </p:grpSpPr>
      <p:sp>
        <p:nvSpPr>
          <p:cNvPr id="13" name="Classification"/>
          <p:cNvSpPr txBox="1"/>
          <p:nvPr userDrawn="1"/>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endParaRPr lang="en-US" sz="900" b="0" dirty="0"/>
          </a:p>
        </p:txBody>
      </p:sp>
      <p:sp>
        <p:nvSpPr>
          <p:cNvPr id="19" name="Speaker"/>
          <p:cNvSpPr>
            <a:spLocks noGrp="1"/>
          </p:cNvSpPr>
          <p:nvPr userDrawn="1">
            <p:ph type="subTitle" idx="1" hasCustomPrompt="1"/>
          </p:nvPr>
        </p:nvSpPr>
        <p:spPr bwMode="black">
          <a:xfrm>
            <a:off x="287925" y="5130490"/>
            <a:ext cx="10896336"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2019</a:t>
            </a:r>
          </a:p>
        </p:txBody>
      </p:sp>
      <p:sp>
        <p:nvSpPr>
          <p:cNvPr id="3" name="Title"/>
          <p:cNvSpPr>
            <a:spLocks noGrp="1"/>
          </p:cNvSpPr>
          <p:nvPr>
            <p:ph type="title" hasCustomPrompt="1"/>
          </p:nvPr>
        </p:nvSpPr>
        <p:spPr>
          <a:xfrm>
            <a:off x="287925" y="4024430"/>
            <a:ext cx="10896336" cy="997196"/>
          </a:xfrm>
        </p:spPr>
        <p:txBody>
          <a:bodyPr vert="horz" wrap="square" lIns="0" tIns="0" rIns="0" bIns="0" rtlCol="0">
            <a:noAutofit/>
          </a:bodyPr>
          <a:lstStyle>
            <a:lvl1pPr>
              <a:lnSpc>
                <a:spcPct val="90000"/>
              </a:lnSpc>
              <a:defRPr lang="de-DE" sz="3599" dirty="0">
                <a:latin typeface="+mn-lt"/>
                <a:ea typeface="+mn-ea"/>
                <a:cs typeface="+mn-cs"/>
              </a:defRPr>
            </a:lvl1pPr>
          </a:lstStyle>
          <a:p>
            <a:pPr lvl="0"/>
            <a:r>
              <a:rPr lang="en-US" dirty="0"/>
              <a:t>Presentation Title </a:t>
            </a:r>
            <a:br>
              <a:rPr lang="en-US" dirty="0"/>
            </a:br>
            <a:r>
              <a:rPr lang="en-US" dirty="0"/>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2191999" cy="3430006"/>
          </a:xfrm>
          <a:noFill/>
        </p:spPr>
        <p:txBody>
          <a:bodyPr tIns="504000"/>
          <a:lstStyle>
            <a:lvl1pPr algn="ctr">
              <a:defRPr sz="1600">
                <a:solidFill>
                  <a:schemeClr val="tx1"/>
                </a:solidFill>
              </a:defRPr>
            </a:lvl1pPr>
          </a:lstStyle>
          <a:p>
            <a:r>
              <a:rPr lang="en-US" dirty="0"/>
              <a:t>Click to insert title image or illustration</a:t>
            </a:r>
          </a:p>
        </p:txBody>
      </p:sp>
    </p:spTree>
    <p:extLst>
      <p:ext uri="{BB962C8B-B14F-4D97-AF65-F5344CB8AC3E}">
        <p14:creationId xmlns:p14="http://schemas.microsoft.com/office/powerpoint/2010/main" val="6897746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7505">
          <p15:clr>
            <a:srgbClr val="FBAE40"/>
          </p15:clr>
        </p15:guide>
        <p15:guide id="2" orient="horz" pos="4144">
          <p15:clr>
            <a:srgbClr val="FBAE40"/>
          </p15:clr>
        </p15:guide>
        <p15:guide id="3" orient="horz" pos="2162">
          <p15:clr>
            <a:srgbClr val="FBAE40"/>
          </p15:clr>
        </p15:guide>
        <p15:guide id="4" pos="181">
          <p15:clr>
            <a:srgbClr val="FBAE40"/>
          </p15:clr>
        </p15:guide>
        <p15:guide id="5" orient="horz" pos="2534">
          <p15:clr>
            <a:srgbClr val="FBAE40"/>
          </p15:clr>
        </p15:guide>
        <p15:guide id="6" orient="horz" pos="3164">
          <p15:clr>
            <a:srgbClr val="FBAE40"/>
          </p15:clr>
        </p15:guide>
        <p15:guide id="7" orient="horz" pos="3232">
          <p15:clr>
            <a:srgbClr val="FBAE40"/>
          </p15:clr>
        </p15:guide>
        <p15:guide id="8" orient="horz" pos="350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F0B881-3567-42FB-94E5-7C9BAFD50615}" type="datetimeFigureOut">
              <a:rPr lang="ru-RU" smtClean="0"/>
              <a:t>08.06.2020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C12D68-3E26-4924-9BB0-3845C60BAA93}" type="slidenum">
              <a:rPr lang="ru-RU" smtClean="0"/>
              <a:t>‹#›</a:t>
            </a:fld>
            <a:endParaRPr lang="ru-RU"/>
          </a:p>
        </p:txBody>
      </p:sp>
    </p:spTree>
    <p:extLst>
      <p:ext uri="{BB962C8B-B14F-4D97-AF65-F5344CB8AC3E}">
        <p14:creationId xmlns:p14="http://schemas.microsoft.com/office/powerpoint/2010/main" val="170600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3869" y="1620000"/>
            <a:ext cx="11182288" cy="4230000"/>
          </a:xfrm>
        </p:spPr>
        <p:txBody>
          <a:bodyPr>
            <a:noAutofit/>
          </a:bodyPr>
          <a:lstStyle>
            <a:lvl1pPr marL="0" marR="0" indent="0" algn="l" defTabSz="1088231" rtl="0" eaLnBrk="1" fontAlgn="auto" latinLnBrk="0" hangingPunct="1">
              <a:lnSpc>
                <a:spcPct val="100000"/>
              </a:lnSpc>
              <a:spcBef>
                <a:spcPts val="2999"/>
              </a:spcBef>
              <a:spcAft>
                <a:spcPts val="0"/>
              </a:spcAft>
              <a:buClr>
                <a:schemeClr val="accent1"/>
              </a:buClr>
              <a:buSzPct val="80000"/>
              <a:buFontTx/>
              <a:buNone/>
              <a:tabLst/>
              <a:defRPr sz="1999" b="0"/>
            </a:lvl1pPr>
            <a:lvl2pPr marL="179910" marR="0" indent="-179910" algn="l" defTabSz="1088231"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799"/>
            </a:lvl2pPr>
            <a:lvl3pPr marL="359820" marR="0" indent="-179298" algn="l" defTabSz="1088231" rtl="0" eaLnBrk="1" fontAlgn="auto" latinLnBrk="0" hangingPunct="1">
              <a:lnSpc>
                <a:spcPct val="100000"/>
              </a:lnSpc>
              <a:spcBef>
                <a:spcPts val="400"/>
              </a:spcBef>
              <a:spcAft>
                <a:spcPts val="0"/>
              </a:spcAft>
              <a:buClr>
                <a:schemeClr val="tx1"/>
              </a:buClr>
              <a:buSzPct val="100000"/>
              <a:buFont typeface="Arial" pitchFamily="34" charset="0"/>
              <a:buChar char="–"/>
              <a:tabLst/>
              <a:defRPr sz="1799" baseline="0"/>
            </a:lvl3pPr>
            <a:lvl4pPr marL="539730" marR="0" indent="-179910" algn="l" defTabSz="1088231"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a:t>Agenda Item/Divider Headline</a:t>
            </a:r>
          </a:p>
          <a:p>
            <a:pPr lvl="1"/>
            <a:r>
              <a:rPr lang="en-US"/>
              <a:t>Details</a:t>
            </a:r>
          </a:p>
        </p:txBody>
      </p:sp>
      <p:sp>
        <p:nvSpPr>
          <p:cNvPr id="3" name="Agenda title"/>
          <p:cNvSpPr>
            <a:spLocks noGrp="1"/>
          </p:cNvSpPr>
          <p:nvPr>
            <p:ph type="title" hasCustomPrompt="1"/>
          </p:nvPr>
        </p:nvSpPr>
        <p:spPr/>
        <p:txBody>
          <a:bodyPr/>
          <a:lstStyle>
            <a:lvl1pPr>
              <a:defRPr/>
            </a:lvl1pPr>
          </a:lstStyle>
          <a:p>
            <a:r>
              <a:rPr lang="en-US"/>
              <a:t>Agenda</a:t>
            </a:r>
          </a:p>
        </p:txBody>
      </p:sp>
    </p:spTree>
    <p:extLst>
      <p:ext uri="{BB962C8B-B14F-4D97-AF65-F5344CB8AC3E}">
        <p14:creationId xmlns:p14="http://schemas.microsoft.com/office/powerpoint/2010/main" val="22169735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60AF5-8AF3-484A-AD34-1E600350ED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DAE123C4-3CD3-4098-8A7D-104394072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B9395A28-F40B-491F-91B1-E9C8A23F8DB8}"/>
              </a:ext>
            </a:extLst>
          </p:cNvPr>
          <p:cNvSpPr>
            <a:spLocks noGrp="1"/>
          </p:cNvSpPr>
          <p:nvPr>
            <p:ph type="dt" sz="half" idx="10"/>
          </p:nvPr>
        </p:nvSpPr>
        <p:spPr/>
        <p:txBody>
          <a:bodyPr/>
          <a:lstStyle/>
          <a:p>
            <a:fld id="{02F0B881-3567-42FB-94E5-7C9BAFD50615}" type="datetimeFigureOut">
              <a:rPr lang="ru-RU" smtClean="0"/>
              <a:t>08.06.2020</a:t>
            </a:fld>
            <a:endParaRPr lang="ru-RU"/>
          </a:p>
        </p:txBody>
      </p:sp>
      <p:sp>
        <p:nvSpPr>
          <p:cNvPr id="5" name="Footer Placeholder 4">
            <a:extLst>
              <a:ext uri="{FF2B5EF4-FFF2-40B4-BE49-F238E27FC236}">
                <a16:creationId xmlns:a16="http://schemas.microsoft.com/office/drawing/2014/main" xmlns="" id="{ACEF9AE3-4F85-44CE-9BEF-4D58F8859DC8}"/>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C712437A-6CBF-4D74-A44F-5C4E52E2C859}"/>
              </a:ext>
            </a:extLst>
          </p:cNvPr>
          <p:cNvSpPr>
            <a:spLocks noGrp="1"/>
          </p:cNvSpPr>
          <p:nvPr>
            <p:ph type="sldNum" sz="quarter" idx="12"/>
          </p:nvPr>
        </p:nvSpPr>
        <p:spPr/>
        <p:txBody>
          <a:bodyPr/>
          <a:lstStyle/>
          <a:p>
            <a:fld id="{8FC12D68-3E26-4924-9BB0-3845C60BAA93}" type="slidenum">
              <a:rPr lang="ru-RU" smtClean="0"/>
              <a:t>‹#›</a:t>
            </a:fld>
            <a:endParaRPr lang="ru-RU"/>
          </a:p>
        </p:txBody>
      </p:sp>
    </p:spTree>
    <p:extLst>
      <p:ext uri="{BB962C8B-B14F-4D97-AF65-F5344CB8AC3E}">
        <p14:creationId xmlns:p14="http://schemas.microsoft.com/office/powerpoint/2010/main" val="3531961745"/>
      </p:ext>
    </p:extLst>
  </p:cSld>
  <p:clrMapOvr>
    <a:masterClrMapping/>
  </p:clrMapOvr>
  <p:extLst>
    <p:ext uri="{DCECCB84-F9BA-43D5-87BE-67443E8EF086}">
      <p15:sldGuideLst xmlns:p15="http://schemas.microsoft.com/office/powerpoint/2012/main" xmlns=""/>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F8FD3-A828-46F9-8A6F-9B5390E891C2}"/>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E86887CE-0466-471D-B68D-1536F9F97B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1BAA0B9B-20D5-40BF-A9B2-1F359B8E3159}"/>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5" name="Footer Placeholder 4">
            <a:extLst>
              <a:ext uri="{FF2B5EF4-FFF2-40B4-BE49-F238E27FC236}">
                <a16:creationId xmlns:a16="http://schemas.microsoft.com/office/drawing/2014/main" xmlns="" id="{9B27D32B-B4D9-41D5-B580-55C22D311151}"/>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B6D974B1-04F3-4314-B999-4860DD3F1B4E}"/>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521933912"/>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135C3-86BE-4095-B06D-63232733CE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AFBC5515-4FB5-4824-AD7E-C913474027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0405083-2208-4E0E-9368-16964C2C4884}"/>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5" name="Footer Placeholder 4">
            <a:extLst>
              <a:ext uri="{FF2B5EF4-FFF2-40B4-BE49-F238E27FC236}">
                <a16:creationId xmlns:a16="http://schemas.microsoft.com/office/drawing/2014/main" xmlns="" id="{FCBBFA39-E056-4614-86BF-46FA6729010D}"/>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602BAE94-904F-4C76-A040-DBB3DC098C98}"/>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3389769014"/>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CEBDD-9461-4A09-927C-0D06CCBC0A95}"/>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C28651E7-657C-451F-BE3F-A7D23373E4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C58BEBD1-BC38-4BD4-B141-1002D46495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90D52DE9-8B11-40A4-B3AB-3833A6FFB955}"/>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6" name="Footer Placeholder 5">
            <a:extLst>
              <a:ext uri="{FF2B5EF4-FFF2-40B4-BE49-F238E27FC236}">
                <a16:creationId xmlns:a16="http://schemas.microsoft.com/office/drawing/2014/main" xmlns="" id="{F71A56BB-91ED-45C8-A415-74BF415DA49A}"/>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3A48E27D-AE81-497D-B523-70022F74B26F}"/>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390771576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34A78-F125-4F11-AD77-B24D107B8CE1}"/>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54A6E180-417F-4F34-B2F9-B3F53CC17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89F31F4-E73A-4FCF-B6A6-D536F62C06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39483659-534B-4BAC-B2A3-145945ADB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6992FCC-A584-43EE-9BDA-BD97793621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ADC3FEF1-9A5B-4E18-996B-C416034C992C}"/>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8" name="Footer Placeholder 7">
            <a:extLst>
              <a:ext uri="{FF2B5EF4-FFF2-40B4-BE49-F238E27FC236}">
                <a16:creationId xmlns:a16="http://schemas.microsoft.com/office/drawing/2014/main" xmlns="" id="{571DA8C7-0063-4151-A662-5A9086A3EE03}"/>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xmlns="" id="{623245C7-28CF-4005-B021-F5C468408DD1}"/>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4131282163"/>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A8A973-1839-4D59-8770-219D9E83F4CB}"/>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439C8610-91F0-4ECB-8E6D-AF7E899A3228}"/>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4" name="Footer Placeholder 3">
            <a:extLst>
              <a:ext uri="{FF2B5EF4-FFF2-40B4-BE49-F238E27FC236}">
                <a16:creationId xmlns:a16="http://schemas.microsoft.com/office/drawing/2014/main" xmlns="" id="{5F740D9E-6DDF-449E-90E8-80F1A83B6CE7}"/>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xmlns="" id="{BFE23567-4F2A-4E31-8752-C25B2FA731E0}"/>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261729061"/>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9786C24-B8EE-414D-A27F-3EC9AB54BFA6}"/>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3" name="Footer Placeholder 2">
            <a:extLst>
              <a:ext uri="{FF2B5EF4-FFF2-40B4-BE49-F238E27FC236}">
                <a16:creationId xmlns:a16="http://schemas.microsoft.com/office/drawing/2014/main" xmlns="" id="{17ACF16E-F58E-4FF4-A469-228EE742EBCF}"/>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xmlns="" id="{46A8FC66-D58D-4431-BC07-DBC29793E956}"/>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1023574885"/>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5851D-83F5-4D18-AD4C-A57298852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573B19F5-ED87-417C-A1DE-33B5A8211B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576064CD-4605-4FF3-8EAF-EF56366A29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F5F18EE-D52D-4E35-B5ED-08757A1BF1EE}"/>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6" name="Footer Placeholder 5">
            <a:extLst>
              <a:ext uri="{FF2B5EF4-FFF2-40B4-BE49-F238E27FC236}">
                <a16:creationId xmlns:a16="http://schemas.microsoft.com/office/drawing/2014/main" xmlns="" id="{7851F8DC-D5DE-4274-99C7-8F4B35BB9DAB}"/>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AE3FE01C-3648-4709-AE73-07BC6755042B}"/>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2534328500"/>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8B5B9C-AA79-486E-A9AD-AFDA77188E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3F55A0D3-9578-43BB-9D58-D50D768114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ru-RU"/>
          </a:p>
        </p:txBody>
      </p:sp>
      <p:sp>
        <p:nvSpPr>
          <p:cNvPr id="4" name="Text Placeholder 3">
            <a:extLst>
              <a:ext uri="{FF2B5EF4-FFF2-40B4-BE49-F238E27FC236}">
                <a16:creationId xmlns:a16="http://schemas.microsoft.com/office/drawing/2014/main" xmlns="" id="{1F39F2EF-C896-4370-B63B-9CF242DF3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B94E28-5494-401C-AFF5-797A4C925997}"/>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6" name="Footer Placeholder 5">
            <a:extLst>
              <a:ext uri="{FF2B5EF4-FFF2-40B4-BE49-F238E27FC236}">
                <a16:creationId xmlns:a16="http://schemas.microsoft.com/office/drawing/2014/main" xmlns="" id="{C31F1FF8-42F7-4AC5-B530-6CAC320E4281}"/>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DFAF3046-64C6-411B-BE31-A7DA99489A25}"/>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362549169"/>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9053E-F1D2-4B60-BCB8-3A4F1C10DA9E}"/>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61E6100C-5076-43DB-A54D-DD1D24E248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233A393C-739D-45A5-A3FC-916F780957E4}"/>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5" name="Footer Placeholder 4">
            <a:extLst>
              <a:ext uri="{FF2B5EF4-FFF2-40B4-BE49-F238E27FC236}">
                <a16:creationId xmlns:a16="http://schemas.microsoft.com/office/drawing/2014/main" xmlns="" id="{C87EAFE3-B982-497F-B4D2-FEF4E9525BB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2278C89A-0911-40A3-90BC-39308FA19D87}"/>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98684707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gray">
          <a:xfrm>
            <a:off x="503869" y="3060000"/>
            <a:ext cx="11182288" cy="369246"/>
          </a:xfrm>
        </p:spPr>
        <p:txBody>
          <a:bodyPr anchor="ctr" anchorCtr="0">
            <a:noAutofit/>
          </a:bodyPr>
          <a:lstStyle>
            <a:lvl1pPr>
              <a:defRPr sz="2399">
                <a:solidFill>
                  <a:schemeClr val="tx1"/>
                </a:solidFill>
                <a:latin typeface="+mj-lt"/>
              </a:defRPr>
            </a:lvl1pPr>
          </a:lstStyle>
          <a:p>
            <a:r>
              <a:rPr lang="en-US"/>
              <a:t>Divider page</a:t>
            </a:r>
            <a:endParaRPr lang="de-DE"/>
          </a:p>
        </p:txBody>
      </p:sp>
    </p:spTree>
    <p:extLst>
      <p:ext uri="{BB962C8B-B14F-4D97-AF65-F5344CB8AC3E}">
        <p14:creationId xmlns:p14="http://schemas.microsoft.com/office/powerpoint/2010/main" val="1031416821"/>
      </p:ext>
    </p:extLst>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89EE896-D87A-4959-BCF6-3A351FBC40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1C45EEC-C5E4-4D83-8658-08AAA68F87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2E4ADAA2-BEE4-4A1E-A0C9-85BE2D693984}"/>
              </a:ext>
            </a:extLst>
          </p:cNvPr>
          <p:cNvSpPr>
            <a:spLocks noGrp="1"/>
          </p:cNvSpPr>
          <p:nvPr>
            <p:ph type="dt" sz="half" idx="10"/>
          </p:nvPr>
        </p:nvSpPr>
        <p:spPr/>
        <p:txBody>
          <a:bodyPr/>
          <a:lstStyle/>
          <a:p>
            <a:fld id="{29A566DA-C1E8-491D-AD56-25F2F3CDC67B}" type="datetimeFigureOut">
              <a:rPr lang="ru-RU" smtClean="0"/>
              <a:t>08.06.2020</a:t>
            </a:fld>
            <a:endParaRPr lang="ru-RU"/>
          </a:p>
        </p:txBody>
      </p:sp>
      <p:sp>
        <p:nvSpPr>
          <p:cNvPr id="5" name="Footer Placeholder 4">
            <a:extLst>
              <a:ext uri="{FF2B5EF4-FFF2-40B4-BE49-F238E27FC236}">
                <a16:creationId xmlns:a16="http://schemas.microsoft.com/office/drawing/2014/main" xmlns="" id="{90532A4D-F88C-4CF7-A08D-9E5D41FF8D07}"/>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2355E932-2C71-41AE-8CC3-814A0D1A9622}"/>
              </a:ext>
            </a:extLst>
          </p:cNvPr>
          <p:cNvSpPr>
            <a:spLocks noGrp="1"/>
          </p:cNvSpPr>
          <p:nvPr>
            <p:ph type="sldNum" sz="quarter" idx="12"/>
          </p:nvPr>
        </p:nvSpPr>
        <p:spPr/>
        <p:txBody>
          <a:bodyPr/>
          <a:lstStyle/>
          <a:p>
            <a:fld id="{1FA0FFBA-F792-4CED-8C7C-90F53E3CB197}" type="slidenum">
              <a:rPr lang="ru-RU" smtClean="0"/>
              <a:t>‹#›</a:t>
            </a:fld>
            <a:endParaRPr lang="ru-RU"/>
          </a:p>
        </p:txBody>
      </p:sp>
    </p:spTree>
    <p:extLst>
      <p:ext uri="{BB962C8B-B14F-4D97-AF65-F5344CB8AC3E}">
        <p14:creationId xmlns:p14="http://schemas.microsoft.com/office/powerpoint/2010/main" val="2953400267"/>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Cover with Image or Illustration">
    <p:bg>
      <p:bgRef idx="1001">
        <a:schemeClr val="bg1"/>
      </p:bgRef>
    </p:bg>
    <p:spTree>
      <p:nvGrpSpPr>
        <p:cNvPr id="1" name=""/>
        <p:cNvGrpSpPr/>
        <p:nvPr/>
      </p:nvGrpSpPr>
      <p:grpSpPr>
        <a:xfrm>
          <a:off x="0" y="0"/>
          <a:ext cx="0" cy="0"/>
          <a:chOff x="0" y="0"/>
          <a:chExt cx="0" cy="0"/>
        </a:xfrm>
      </p:grpSpPr>
      <p:sp>
        <p:nvSpPr>
          <p:cNvPr id="13" name="Classification"/>
          <p:cNvSpPr txBox="1"/>
          <p:nvPr userDrawn="1"/>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endParaRPr lang="en-US" sz="900" b="0" dirty="0"/>
          </a:p>
        </p:txBody>
      </p:sp>
      <p:sp>
        <p:nvSpPr>
          <p:cNvPr id="19" name="Speaker"/>
          <p:cNvSpPr>
            <a:spLocks noGrp="1"/>
          </p:cNvSpPr>
          <p:nvPr userDrawn="1">
            <p:ph type="subTitle" idx="1" hasCustomPrompt="1"/>
          </p:nvPr>
        </p:nvSpPr>
        <p:spPr bwMode="black">
          <a:xfrm>
            <a:off x="287925" y="5130490"/>
            <a:ext cx="10896336"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2019</a:t>
            </a:r>
          </a:p>
        </p:txBody>
      </p:sp>
      <p:sp>
        <p:nvSpPr>
          <p:cNvPr id="3" name="Title"/>
          <p:cNvSpPr>
            <a:spLocks noGrp="1"/>
          </p:cNvSpPr>
          <p:nvPr>
            <p:ph type="title" hasCustomPrompt="1"/>
          </p:nvPr>
        </p:nvSpPr>
        <p:spPr>
          <a:xfrm>
            <a:off x="287925" y="4024430"/>
            <a:ext cx="10896336" cy="997196"/>
          </a:xfrm>
        </p:spPr>
        <p:txBody>
          <a:bodyPr vert="horz" wrap="square" lIns="0" tIns="0" rIns="0" bIns="0" rtlCol="0">
            <a:noAutofit/>
          </a:bodyPr>
          <a:lstStyle>
            <a:lvl1pPr>
              <a:lnSpc>
                <a:spcPct val="90000"/>
              </a:lnSpc>
              <a:defRPr lang="de-DE" sz="3599" dirty="0">
                <a:latin typeface="+mn-lt"/>
                <a:ea typeface="+mn-ea"/>
                <a:cs typeface="+mn-cs"/>
              </a:defRPr>
            </a:lvl1pPr>
          </a:lstStyle>
          <a:p>
            <a:pPr lvl="0"/>
            <a:r>
              <a:rPr lang="en-US" dirty="0"/>
              <a:t>Presentation Title </a:t>
            </a:r>
            <a:br>
              <a:rPr lang="en-US" dirty="0"/>
            </a:br>
            <a:r>
              <a:rPr lang="en-US" dirty="0"/>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2191999" cy="3430006"/>
          </a:xfrm>
          <a:noFill/>
        </p:spPr>
        <p:txBody>
          <a:bodyPr tIns="504000"/>
          <a:lstStyle>
            <a:lvl1pPr algn="ctr">
              <a:defRPr sz="1600">
                <a:solidFill>
                  <a:schemeClr val="tx1"/>
                </a:solidFill>
              </a:defRPr>
            </a:lvl1pPr>
          </a:lstStyle>
          <a:p>
            <a:r>
              <a:rPr lang="en-US" dirty="0"/>
              <a:t>Click to insert title image or illustration</a:t>
            </a:r>
          </a:p>
        </p:txBody>
      </p:sp>
    </p:spTree>
    <p:extLst>
      <p:ext uri="{BB962C8B-B14F-4D97-AF65-F5344CB8AC3E}">
        <p14:creationId xmlns:p14="http://schemas.microsoft.com/office/powerpoint/2010/main" val="55989695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7505">
          <p15:clr>
            <a:srgbClr val="FBAE40"/>
          </p15:clr>
        </p15:guide>
        <p15:guide id="2" orient="horz" pos="4144">
          <p15:clr>
            <a:srgbClr val="FBAE40"/>
          </p15:clr>
        </p15:guide>
        <p15:guide id="3" orient="horz" pos="2162">
          <p15:clr>
            <a:srgbClr val="FBAE40"/>
          </p15:clr>
        </p15:guide>
        <p15:guide id="4" pos="181">
          <p15:clr>
            <a:srgbClr val="FBAE40"/>
          </p15:clr>
        </p15:guide>
        <p15:guide id="5" orient="horz" pos="2534">
          <p15:clr>
            <a:srgbClr val="FBAE40"/>
          </p15:clr>
        </p15:guide>
        <p15:guide id="6" orient="horz" pos="3164">
          <p15:clr>
            <a:srgbClr val="FBAE40"/>
          </p15:clr>
        </p15:guide>
        <p15:guide id="7" orient="horz" pos="3232">
          <p15:clr>
            <a:srgbClr val="FBAE40"/>
          </p15:clr>
        </p15:guide>
        <p15:guide id="8" orient="horz" pos="3504">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Cover with Image">
    <p:bg>
      <p:bgRef idx="1001">
        <a:schemeClr val="bg1"/>
      </p:bgRef>
    </p:bg>
    <p:spTree>
      <p:nvGrpSpPr>
        <p:cNvPr id="1" name=""/>
        <p:cNvGrpSpPr/>
        <p:nvPr/>
      </p:nvGrpSpPr>
      <p:grpSpPr>
        <a:xfrm>
          <a:off x="0" y="0"/>
          <a:ext cx="0" cy="0"/>
          <a:chOff x="0" y="0"/>
          <a:chExt cx="0" cy="0"/>
        </a:xfrm>
      </p:grpSpPr>
      <p:pic>
        <p:nvPicPr>
          <p:cNvPr id="6" name="SAP Logo" descr="SAP Logo" title="SAP Logo"/>
          <p:cNvPicPr>
            <a:picLocks noChangeAspect="1"/>
          </p:cNvPicPr>
          <p:nvPr/>
        </p:nvPicPr>
        <p:blipFill>
          <a:blip r:embed="rId2"/>
          <a:stretch>
            <a:fillRect/>
          </a:stretch>
        </p:blipFill>
        <p:spPr>
          <a:xfrm>
            <a:off x="9946665" y="6217668"/>
            <a:ext cx="1963124" cy="360000"/>
          </a:xfrm>
          <a:prstGeom prst="rect">
            <a:avLst/>
          </a:prstGeom>
        </p:spPr>
      </p:pic>
      <p:sp>
        <p:nvSpPr>
          <p:cNvPr id="13" name="Classification"/>
          <p:cNvSpPr txBox="1"/>
          <p:nvPr/>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INTERNAL</a:t>
            </a:r>
            <a:endParaRPr lang="en-US" sz="900" b="0" dirty="0"/>
          </a:p>
        </p:txBody>
      </p:sp>
      <p:sp>
        <p:nvSpPr>
          <p:cNvPr id="19" name="Speaker"/>
          <p:cNvSpPr>
            <a:spLocks noGrp="1"/>
          </p:cNvSpPr>
          <p:nvPr>
            <p:ph type="subTitle" idx="1" hasCustomPrompt="1"/>
          </p:nvPr>
        </p:nvSpPr>
        <p:spPr bwMode="black">
          <a:xfrm>
            <a:off x="287925" y="5130490"/>
            <a:ext cx="10896336"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3" name="Title"/>
          <p:cNvSpPr>
            <a:spLocks noGrp="1"/>
          </p:cNvSpPr>
          <p:nvPr>
            <p:ph type="title" hasCustomPrompt="1"/>
          </p:nvPr>
        </p:nvSpPr>
        <p:spPr>
          <a:xfrm>
            <a:off x="287925" y="4024430"/>
            <a:ext cx="10896336" cy="997196"/>
          </a:xfrm>
        </p:spPr>
        <p:txBody>
          <a:bodyPr vert="horz" wrap="square" lIns="0" tIns="0" rIns="0" bIns="0" rtlCol="0">
            <a:noAutofit/>
          </a:bodyPr>
          <a:lstStyle>
            <a:lvl1pPr>
              <a:lnSpc>
                <a:spcPct val="90000"/>
              </a:lnSpc>
              <a:defRPr lang="de-DE" sz="3599" dirty="0">
                <a:latin typeface="+mn-lt"/>
                <a:ea typeface="+mn-ea"/>
                <a:cs typeface="+mn-cs"/>
              </a:defRPr>
            </a:lvl1pPr>
          </a:lstStyle>
          <a:p>
            <a:pPr lvl="0"/>
            <a:r>
              <a:rPr lang="en-US" dirty="0"/>
              <a:t>Presentation Title </a:t>
            </a:r>
            <a:br>
              <a:rPr lang="en-US" dirty="0"/>
            </a:br>
            <a:r>
              <a:rPr lang="en-US" dirty="0"/>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1185887" cy="3430006"/>
          </a:xfrm>
          <a:solidFill>
            <a:schemeClr val="tx2">
              <a:alpha val="70000"/>
            </a:schemeClr>
          </a:solidFill>
        </p:spPr>
        <p:txBody>
          <a:bodyPr tIns="504000"/>
          <a:lstStyle>
            <a:lvl1pPr algn="ctr">
              <a:defRPr sz="1600">
                <a:solidFill>
                  <a:schemeClr val="tx1"/>
                </a:solidFill>
              </a:defRPr>
            </a:lvl1pPr>
          </a:lstStyle>
          <a:p>
            <a:r>
              <a:rPr lang="en-US" dirty="0"/>
              <a:t>Click to insert title image</a:t>
            </a:r>
          </a:p>
        </p:txBody>
      </p:sp>
      <p:grpSp>
        <p:nvGrpSpPr>
          <p:cNvPr id="2" name="Hero Motion Band" descr="Three rectangles on the roght side of the image&#10;1. SAP Gold 60%&#10;2. SAP Gold 30%&#10;3. SAP Gold" title="Hero Motion Band"/>
          <p:cNvGrpSpPr/>
          <p:nvPr/>
        </p:nvGrpSpPr>
        <p:grpSpPr>
          <a:xfrm>
            <a:off x="9168785" y="0"/>
            <a:ext cx="3023215" cy="3430006"/>
            <a:chOff x="9171173" y="0"/>
            <a:chExt cx="3024002" cy="3430006"/>
          </a:xfrm>
        </p:grpSpPr>
        <p:sp>
          <p:nvSpPr>
            <p:cNvPr id="17" name="Rectangle SAP Gold"/>
            <p:cNvSpPr/>
            <p:nvPr/>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SAP Gold 30%"/>
            <p:cNvSpPr/>
            <p:nvPr/>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SAP Gold 60%"/>
            <p:cNvSpPr/>
            <p:nvPr/>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spTree>
    <p:extLst>
      <p:ext uri="{BB962C8B-B14F-4D97-AF65-F5344CB8AC3E}">
        <p14:creationId xmlns:p14="http://schemas.microsoft.com/office/powerpoint/2010/main" val="17455258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7505">
          <p15:clr>
            <a:srgbClr val="FBAE40"/>
          </p15:clr>
        </p15:guide>
        <p15:guide id="2" orient="horz" pos="4144">
          <p15:clr>
            <a:srgbClr val="FBAE40"/>
          </p15:clr>
        </p15:guide>
        <p15:guide id="3" orient="horz" pos="2162">
          <p15:clr>
            <a:srgbClr val="FBAE40"/>
          </p15:clr>
        </p15:guide>
        <p15:guide id="4" pos="181">
          <p15:clr>
            <a:srgbClr val="FBAE40"/>
          </p15:clr>
        </p15:guide>
        <p15:guide id="5" orient="horz" pos="2534">
          <p15:clr>
            <a:srgbClr val="FBAE40"/>
          </p15:clr>
        </p15:guide>
        <p15:guide id="6" orient="horz" pos="3164">
          <p15:clr>
            <a:srgbClr val="FBAE40"/>
          </p15:clr>
        </p15:guide>
        <p15:guide id="7" orient="horz" pos="3232">
          <p15:clr>
            <a:srgbClr val="FBAE40"/>
          </p15:clr>
        </p15:guide>
        <p15:guide id="8" orient="horz" pos="3504">
          <p15:clr>
            <a:srgbClr val="FBAE40"/>
          </p15:clr>
        </p15:guide>
        <p15:guide id="9" pos="7049">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Cover with Illustration">
    <p:bg>
      <p:bgRef idx="1001">
        <a:schemeClr val="bg1"/>
      </p:bgRef>
    </p:bg>
    <p:spTree>
      <p:nvGrpSpPr>
        <p:cNvPr id="1" name=""/>
        <p:cNvGrpSpPr/>
        <p:nvPr/>
      </p:nvGrpSpPr>
      <p:grpSpPr>
        <a:xfrm>
          <a:off x="0" y="0"/>
          <a:ext cx="0" cy="0"/>
          <a:chOff x="0" y="0"/>
          <a:chExt cx="0" cy="0"/>
        </a:xfrm>
      </p:grpSpPr>
      <p:pic>
        <p:nvPicPr>
          <p:cNvPr id="8" name="SAP Logo" descr="SAP Logo" title="SAP Logo"/>
          <p:cNvPicPr>
            <a:picLocks noChangeAspect="1"/>
          </p:cNvPicPr>
          <p:nvPr/>
        </p:nvPicPr>
        <p:blipFill>
          <a:blip r:embed="rId2"/>
          <a:stretch>
            <a:fillRect/>
          </a:stretch>
        </p:blipFill>
        <p:spPr>
          <a:xfrm>
            <a:off x="9946665" y="6217668"/>
            <a:ext cx="1963124" cy="360000"/>
          </a:xfrm>
          <a:prstGeom prst="rect">
            <a:avLst/>
          </a:prstGeom>
        </p:spPr>
      </p:pic>
      <p:sp>
        <p:nvSpPr>
          <p:cNvPr id="13" name="Classification"/>
          <p:cNvSpPr txBox="1"/>
          <p:nvPr/>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INTERNAL</a:t>
            </a:r>
            <a:endParaRPr lang="en-US" sz="900" b="0" dirty="0"/>
          </a:p>
        </p:txBody>
      </p:sp>
      <p:sp>
        <p:nvSpPr>
          <p:cNvPr id="19" name="Speaker"/>
          <p:cNvSpPr>
            <a:spLocks noGrp="1"/>
          </p:cNvSpPr>
          <p:nvPr>
            <p:ph type="subTitle" idx="1" hasCustomPrompt="1"/>
          </p:nvPr>
        </p:nvSpPr>
        <p:spPr bwMode="black">
          <a:xfrm>
            <a:off x="287925" y="5130490"/>
            <a:ext cx="10897962"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3" name="Title 2"/>
          <p:cNvSpPr>
            <a:spLocks noGrp="1"/>
          </p:cNvSpPr>
          <p:nvPr>
            <p:ph type="title" hasCustomPrompt="1"/>
          </p:nvPr>
        </p:nvSpPr>
        <p:spPr>
          <a:xfrm>
            <a:off x="287925" y="4024430"/>
            <a:ext cx="10897962" cy="997196"/>
          </a:xfrm>
        </p:spPr>
        <p:txBody>
          <a:bodyPr>
            <a:noAutofit/>
          </a:bodyPr>
          <a:lstStyle>
            <a:lvl1pPr>
              <a:lnSpc>
                <a:spcPct val="90000"/>
              </a:lnSpc>
              <a:defRPr sz="3599"/>
            </a:lvl1pPr>
          </a:lstStyle>
          <a:p>
            <a:pPr fontAlgn="base">
              <a:spcBef>
                <a:spcPct val="50000"/>
              </a:spcBef>
              <a:spcAft>
                <a:spcPct val="0"/>
              </a:spcAft>
              <a:buClr>
                <a:srgbClr val="F0AB00"/>
              </a:buClr>
              <a:buSzPct val="80000"/>
            </a:pPr>
            <a:r>
              <a:rPr lang="en-US" sz="3599" dirty="0"/>
              <a:t>Presentation Title </a:t>
            </a:r>
            <a:br>
              <a:rPr lang="en-US" sz="3599" dirty="0"/>
            </a:br>
            <a:r>
              <a:rPr lang="en-US" sz="3599" dirty="0"/>
              <a:t>Goes Here and Here.</a:t>
            </a:r>
            <a:endParaRPr lang="de-DE" sz="3599" kern="0" dirty="0" err="1">
              <a:ea typeface="Arial Unicode MS" pitchFamily="34" charset="-128"/>
              <a:cs typeface="Arial Unicode MS" pitchFamily="34" charset="-128"/>
            </a:endParaRPr>
          </a:p>
        </p:txBody>
      </p:sp>
      <p:sp>
        <p:nvSpPr>
          <p:cNvPr id="5" name="Title image (illustration scene art)"/>
          <p:cNvSpPr>
            <a:spLocks noGrp="1"/>
          </p:cNvSpPr>
          <p:nvPr>
            <p:ph type="pic" sz="quarter" idx="12" hasCustomPrompt="1"/>
          </p:nvPr>
        </p:nvSpPr>
        <p:spPr>
          <a:xfrm>
            <a:off x="1" y="0"/>
            <a:ext cx="12192000" cy="3430006"/>
          </a:xfrm>
          <a:noFill/>
        </p:spPr>
        <p:txBody>
          <a:bodyPr tIns="504000"/>
          <a:lstStyle>
            <a:lvl1pPr algn="ctr">
              <a:defRPr sz="1600">
                <a:solidFill>
                  <a:schemeClr val="tx1"/>
                </a:solidFill>
              </a:defRPr>
            </a:lvl1pPr>
          </a:lstStyle>
          <a:p>
            <a:r>
              <a:rPr lang="en-US" dirty="0"/>
              <a:t>Click to insert illustration</a:t>
            </a:r>
          </a:p>
        </p:txBody>
      </p:sp>
    </p:spTree>
    <p:extLst>
      <p:ext uri="{BB962C8B-B14F-4D97-AF65-F5344CB8AC3E}">
        <p14:creationId xmlns:p14="http://schemas.microsoft.com/office/powerpoint/2010/main" val="21467326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orient="horz" pos="2160">
          <p15:clr>
            <a:srgbClr val="FBAE40"/>
          </p15:clr>
        </p15:guide>
        <p15:guide id="2" pos="181">
          <p15:clr>
            <a:srgbClr val="FBAE40"/>
          </p15:clr>
        </p15:guide>
        <p15:guide id="3" orient="horz" pos="4145">
          <p15:clr>
            <a:srgbClr val="FBAE40"/>
          </p15:clr>
        </p15:guide>
        <p15:guide id="4" orient="horz" pos="2534">
          <p15:clr>
            <a:srgbClr val="FBAE40"/>
          </p15:clr>
        </p15:guide>
        <p15:guide id="5" orient="horz" pos="3164">
          <p15:clr>
            <a:srgbClr val="FBAE40"/>
          </p15:clr>
        </p15:guide>
        <p15:guide id="6" orient="horz" pos="3233">
          <p15:clr>
            <a:srgbClr val="FBAE40"/>
          </p15:clr>
        </p15:guide>
        <p15:guide id="7" orient="horz" pos="3505">
          <p15:clr>
            <a:srgbClr val="FBAE40"/>
          </p15:clr>
        </p15:guide>
        <p15:guide id="8" pos="7049">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Cover White">
    <p:bg>
      <p:bgRef idx="1001">
        <a:schemeClr val="bg1"/>
      </p:bgRef>
    </p:bg>
    <p:spTree>
      <p:nvGrpSpPr>
        <p:cNvPr id="1" name=""/>
        <p:cNvGrpSpPr/>
        <p:nvPr/>
      </p:nvGrpSpPr>
      <p:grpSpPr>
        <a:xfrm>
          <a:off x="0" y="0"/>
          <a:ext cx="0" cy="0"/>
          <a:chOff x="0" y="0"/>
          <a:chExt cx="0" cy="0"/>
        </a:xfrm>
      </p:grpSpPr>
      <p:pic>
        <p:nvPicPr>
          <p:cNvPr id="11" name="SAP Logo" descr="SAP Logo" title="SAP Logo"/>
          <p:cNvPicPr>
            <a:picLocks noChangeAspect="1"/>
          </p:cNvPicPr>
          <p:nvPr/>
        </p:nvPicPr>
        <p:blipFill>
          <a:blip r:embed="rId2"/>
          <a:stretch>
            <a:fillRect/>
          </a:stretch>
        </p:blipFill>
        <p:spPr>
          <a:xfrm>
            <a:off x="6919363" y="6217668"/>
            <a:ext cx="1963124" cy="360000"/>
          </a:xfrm>
          <a:prstGeom prst="rect">
            <a:avLst/>
          </a:prstGeom>
        </p:spPr>
      </p:pic>
      <p:sp>
        <p:nvSpPr>
          <p:cNvPr id="24" name="Classification"/>
          <p:cNvSpPr txBox="1"/>
          <p:nvPr/>
        </p:nvSpPr>
        <p:spPr>
          <a:xfrm>
            <a:off x="287926" y="5093865"/>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INTERNAL</a:t>
            </a:r>
            <a:endParaRPr lang="en-US" sz="900" b="0" dirty="0"/>
          </a:p>
        </p:txBody>
      </p:sp>
      <p:sp>
        <p:nvSpPr>
          <p:cNvPr id="6" name="Speaker"/>
          <p:cNvSpPr>
            <a:spLocks noGrp="1"/>
          </p:cNvSpPr>
          <p:nvPr>
            <p:ph type="subTitle" idx="1" hasCustomPrompt="1"/>
          </p:nvPr>
        </p:nvSpPr>
        <p:spPr bwMode="black">
          <a:xfrm>
            <a:off x="287926" y="4268504"/>
            <a:ext cx="8592933"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4" name="Title 3"/>
          <p:cNvSpPr>
            <a:spLocks noGrp="1"/>
          </p:cNvSpPr>
          <p:nvPr>
            <p:ph type="title" hasCustomPrompt="1"/>
          </p:nvPr>
        </p:nvSpPr>
        <p:spPr>
          <a:xfrm>
            <a:off x="287925" y="2706317"/>
            <a:ext cx="8594562" cy="997196"/>
          </a:xfrm>
        </p:spPr>
        <p:txBody>
          <a:bodyPr>
            <a:noAutofit/>
          </a:bodyPr>
          <a:lstStyle>
            <a:lvl1pPr>
              <a:lnSpc>
                <a:spcPct val="90000"/>
              </a:lnSpc>
              <a:defRPr sz="3599"/>
            </a:lvl1pPr>
          </a:lstStyle>
          <a:p>
            <a:pPr fontAlgn="base">
              <a:spcBef>
                <a:spcPct val="50000"/>
              </a:spcBef>
              <a:spcAft>
                <a:spcPct val="0"/>
              </a:spcAft>
              <a:buClr>
                <a:srgbClr val="F0AB00"/>
              </a:buClr>
              <a:buSzPct val="80000"/>
            </a:pPr>
            <a:r>
              <a:rPr lang="en-US" sz="3599" dirty="0"/>
              <a:t>Presentation Title </a:t>
            </a:r>
            <a:br>
              <a:rPr lang="en-US" sz="3599" dirty="0"/>
            </a:br>
            <a:r>
              <a:rPr lang="en-US" sz="3599" dirty="0"/>
              <a:t>Goes Here and Here.</a:t>
            </a:r>
            <a:endParaRPr lang="de-DE" sz="3599" kern="0" dirty="0" err="1">
              <a:ea typeface="Arial Unicode MS" pitchFamily="34" charset="-128"/>
              <a:cs typeface="Arial Unicode MS" pitchFamily="34" charset="-128"/>
            </a:endParaRPr>
          </a:p>
        </p:txBody>
      </p:sp>
      <p:grpSp>
        <p:nvGrpSpPr>
          <p:cNvPr id="2" name="Hero Motion Band"/>
          <p:cNvGrpSpPr/>
          <p:nvPr/>
        </p:nvGrpSpPr>
        <p:grpSpPr>
          <a:xfrm>
            <a:off x="9168785" y="0"/>
            <a:ext cx="3023215" cy="6858000"/>
            <a:chOff x="9171173" y="0"/>
            <a:chExt cx="3024002" cy="6855990"/>
          </a:xfrm>
        </p:grpSpPr>
        <p:sp>
          <p:nvSpPr>
            <p:cNvPr id="17" name="Rectangle SAP Gold"/>
            <p:cNvSpPr/>
            <p:nvPr/>
          </p:nvSpPr>
          <p:spPr bwMode="gray">
            <a:xfrm>
              <a:off x="11187175" y="0"/>
              <a:ext cx="1008000" cy="6855990"/>
            </a:xfrm>
            <a:prstGeom prst="rect">
              <a:avLst/>
            </a:prstGeom>
            <a:solidFill>
              <a:schemeClr val="accent1"/>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SAP Gold 30%"/>
            <p:cNvSpPr/>
            <p:nvPr/>
          </p:nvSpPr>
          <p:spPr bwMode="gray">
            <a:xfrm>
              <a:off x="10179174" y="0"/>
              <a:ext cx="1008000" cy="685599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SAP Gold 60%"/>
            <p:cNvSpPr/>
            <p:nvPr/>
          </p:nvSpPr>
          <p:spPr bwMode="gray">
            <a:xfrm>
              <a:off x="9171173" y="0"/>
              <a:ext cx="1008000" cy="685599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spTree>
    <p:extLst>
      <p:ext uri="{BB962C8B-B14F-4D97-AF65-F5344CB8AC3E}">
        <p14:creationId xmlns:p14="http://schemas.microsoft.com/office/powerpoint/2010/main" val="177019395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181">
          <p15:clr>
            <a:srgbClr val="FBAE40"/>
          </p15:clr>
        </p15:guide>
        <p15:guide id="2" orient="horz" pos="1704">
          <p15:clr>
            <a:srgbClr val="FBAE40"/>
          </p15:clr>
        </p15:guide>
        <p15:guide id="3" orient="horz" pos="2688">
          <p15:clr>
            <a:srgbClr val="FBAE40"/>
          </p15:clr>
        </p15:guide>
        <p15:guide id="4" orient="horz" pos="2334">
          <p15:clr>
            <a:srgbClr val="FBAE40"/>
          </p15:clr>
        </p15:guide>
        <p15:guide id="5" orient="horz" pos="2960">
          <p15:clr>
            <a:srgbClr val="FBAE40"/>
          </p15:clr>
        </p15:guide>
        <p15:guide id="6" pos="5597">
          <p15:clr>
            <a:srgbClr val="FBAE40"/>
          </p15:clr>
        </p15:guide>
        <p15:guide id="7" orient="horz" pos="4144">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Cover with Pictogram">
    <p:bg>
      <p:bgRef idx="1001">
        <a:schemeClr val="bg1"/>
      </p:bgRef>
    </p:bg>
    <p:spTree>
      <p:nvGrpSpPr>
        <p:cNvPr id="1" name=""/>
        <p:cNvGrpSpPr/>
        <p:nvPr/>
      </p:nvGrpSpPr>
      <p:grpSpPr>
        <a:xfrm>
          <a:off x="0" y="0"/>
          <a:ext cx="0" cy="0"/>
          <a:chOff x="0" y="0"/>
          <a:chExt cx="0" cy="0"/>
        </a:xfrm>
      </p:grpSpPr>
      <p:pic>
        <p:nvPicPr>
          <p:cNvPr id="11" name="SAP Logo" descr="SAP Logo" title="SAP Logo"/>
          <p:cNvPicPr>
            <a:picLocks noChangeAspect="1"/>
          </p:cNvPicPr>
          <p:nvPr/>
        </p:nvPicPr>
        <p:blipFill>
          <a:blip r:embed="rId2"/>
          <a:stretch>
            <a:fillRect/>
          </a:stretch>
        </p:blipFill>
        <p:spPr>
          <a:xfrm>
            <a:off x="9920637" y="6217668"/>
            <a:ext cx="1963124" cy="360000"/>
          </a:xfrm>
          <a:prstGeom prst="rect">
            <a:avLst/>
          </a:prstGeom>
        </p:spPr>
      </p:pic>
      <p:sp>
        <p:nvSpPr>
          <p:cNvPr id="7" name="Pictogram Placeholder"/>
          <p:cNvSpPr>
            <a:spLocks noGrp="1"/>
          </p:cNvSpPr>
          <p:nvPr>
            <p:ph type="pic" sz="quarter" idx="16"/>
          </p:nvPr>
        </p:nvSpPr>
        <p:spPr>
          <a:xfrm>
            <a:off x="6953044" y="963000"/>
            <a:ext cx="4930716" cy="4932000"/>
          </a:xfrm>
        </p:spPr>
        <p:txBody>
          <a:bodyPr/>
          <a:lstStyle/>
          <a:p>
            <a:r>
              <a:rPr lang="en-US"/>
              <a:t>Click icon to add picture</a:t>
            </a:r>
            <a:endParaRPr lang="de-DE" dirty="0"/>
          </a:p>
        </p:txBody>
      </p:sp>
      <p:sp>
        <p:nvSpPr>
          <p:cNvPr id="24" name="Classification"/>
          <p:cNvSpPr txBox="1"/>
          <p:nvPr/>
        </p:nvSpPr>
        <p:spPr>
          <a:xfrm>
            <a:off x="287926" y="5093865"/>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INTERNAL</a:t>
            </a:r>
            <a:endParaRPr lang="en-US" sz="900" b="0" dirty="0"/>
          </a:p>
        </p:txBody>
      </p:sp>
      <p:sp>
        <p:nvSpPr>
          <p:cNvPr id="6" name="Speaker"/>
          <p:cNvSpPr>
            <a:spLocks noGrp="1"/>
          </p:cNvSpPr>
          <p:nvPr>
            <p:ph type="subTitle" idx="1" hasCustomPrompt="1"/>
          </p:nvPr>
        </p:nvSpPr>
        <p:spPr bwMode="black">
          <a:xfrm>
            <a:off x="287926" y="4268504"/>
            <a:ext cx="6371771"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8" name="Title 4"/>
          <p:cNvSpPr>
            <a:spLocks noGrp="1"/>
          </p:cNvSpPr>
          <p:nvPr>
            <p:ph type="title" hasCustomPrompt="1"/>
          </p:nvPr>
        </p:nvSpPr>
        <p:spPr>
          <a:xfrm>
            <a:off x="287926" y="2706317"/>
            <a:ext cx="6370341" cy="997196"/>
          </a:xfrm>
        </p:spPr>
        <p:txBody>
          <a:bodyPr>
            <a:noAutofit/>
          </a:bodyPr>
          <a:lstStyle>
            <a:lvl1pPr>
              <a:lnSpc>
                <a:spcPct val="90000"/>
              </a:lnSpc>
              <a:defRPr sz="3599"/>
            </a:lvl1pPr>
          </a:lstStyle>
          <a:p>
            <a:pPr fontAlgn="base">
              <a:spcBef>
                <a:spcPct val="50000"/>
              </a:spcBef>
              <a:spcAft>
                <a:spcPct val="0"/>
              </a:spcAft>
              <a:buClr>
                <a:srgbClr val="F0AB00"/>
              </a:buClr>
              <a:buSzPct val="80000"/>
            </a:pPr>
            <a:r>
              <a:rPr lang="en-US" sz="3599" dirty="0"/>
              <a:t>Presentation Title </a:t>
            </a:r>
            <a:br>
              <a:rPr lang="en-US" sz="3599" dirty="0"/>
            </a:br>
            <a:r>
              <a:rPr lang="en-US" sz="3599" dirty="0"/>
              <a:t>Goes Here and Here.</a:t>
            </a:r>
            <a:endParaRPr lang="de-DE" sz="3599" kern="0" dirty="0" err="1">
              <a:ea typeface="Arial Unicode MS" pitchFamily="34" charset="-128"/>
              <a:cs typeface="Arial Unicode MS" pitchFamily="34" charset="-128"/>
            </a:endParaRPr>
          </a:p>
        </p:txBody>
      </p:sp>
    </p:spTree>
    <p:extLst>
      <p:ext uri="{BB962C8B-B14F-4D97-AF65-F5344CB8AC3E}">
        <p14:creationId xmlns:p14="http://schemas.microsoft.com/office/powerpoint/2010/main" val="15829701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181">
          <p15:clr>
            <a:srgbClr val="FBAE40"/>
          </p15:clr>
        </p15:guide>
        <p15:guide id="2" orient="horz" pos="1704">
          <p15:clr>
            <a:srgbClr val="FBAE40"/>
          </p15:clr>
        </p15:guide>
        <p15:guide id="3" pos="4196">
          <p15:clr>
            <a:srgbClr val="FBAE40"/>
          </p15:clr>
        </p15:guide>
        <p15:guide id="4" orient="horz" pos="2688">
          <p15:clr>
            <a:srgbClr val="FBAE40"/>
          </p15:clr>
        </p15:guide>
        <p15:guide id="5" orient="horz" pos="2335">
          <p15:clr>
            <a:srgbClr val="FBAE40"/>
          </p15:clr>
        </p15:guide>
        <p15:guide id="6" orient="horz" pos="2960">
          <p15:clr>
            <a:srgbClr val="FBAE40"/>
          </p15:clr>
        </p15:guide>
        <p15:guide id="7" orient="horz" pos="4144">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3869" y="1620000"/>
            <a:ext cx="11182288" cy="4716000"/>
          </a:xfrm>
        </p:spPr>
        <p:txBody>
          <a:bodyPr>
            <a:normAutofit/>
          </a:bodyPr>
          <a:lstStyle>
            <a:lvl1pPr marL="0" marR="0" indent="0" algn="l" defTabSz="1088231" rtl="0" eaLnBrk="1" fontAlgn="auto" latinLnBrk="0" hangingPunct="1">
              <a:lnSpc>
                <a:spcPct val="100000"/>
              </a:lnSpc>
              <a:spcBef>
                <a:spcPts val="2999"/>
              </a:spcBef>
              <a:spcAft>
                <a:spcPts val="0"/>
              </a:spcAft>
              <a:buClr>
                <a:schemeClr val="accent1"/>
              </a:buClr>
              <a:buSzPct val="80000"/>
              <a:buFontTx/>
              <a:buNone/>
              <a:tabLst/>
              <a:defRPr sz="1999" b="0"/>
            </a:lvl1pPr>
            <a:lvl2pPr marL="179910" marR="0" indent="-179910" algn="l" defTabSz="1088231"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799"/>
            </a:lvl2pPr>
            <a:lvl3pPr marL="359820" marR="0" indent="-179298" algn="l" defTabSz="1088231" rtl="0" eaLnBrk="1" fontAlgn="auto" latinLnBrk="0" hangingPunct="1">
              <a:lnSpc>
                <a:spcPct val="100000"/>
              </a:lnSpc>
              <a:spcBef>
                <a:spcPts val="400"/>
              </a:spcBef>
              <a:spcAft>
                <a:spcPts val="0"/>
              </a:spcAft>
              <a:buClr>
                <a:schemeClr val="tx1"/>
              </a:buClr>
              <a:buSzPct val="100000"/>
              <a:buFont typeface="Arial" pitchFamily="34" charset="0"/>
              <a:buChar char="–"/>
              <a:tabLst/>
              <a:defRPr sz="1799" baseline="0"/>
            </a:lvl3pPr>
            <a:lvl4pPr marL="539730" marR="0" indent="-179910" algn="l" defTabSz="1088231"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730689100"/>
      </p:ext>
    </p:extLst>
  </p:cSld>
  <p:clrMapOvr>
    <a:masterClrMapping/>
  </p:clrMapOvr>
  <p:extLst>
    <p:ext uri="{DCECCB84-F9BA-43D5-87BE-67443E8EF086}">
      <p15:sldGuideLst xmlns:p15="http://schemas.microsoft.com/office/powerpoint/2012/main" xmlns="">
        <p15:guide id="1" pos="317">
          <p15:clr>
            <a:srgbClr val="FBAE40"/>
          </p15:clr>
        </p15:guide>
        <p15:guide id="2" orient="horz" pos="1020">
          <p15:clr>
            <a:srgbClr val="FBAE40"/>
          </p15:clr>
        </p15:guide>
        <p15:guide id="3" pos="7364">
          <p15:clr>
            <a:srgbClr val="FBAE40"/>
          </p15:clr>
        </p15:guide>
        <p15:guide id="4" orient="horz" pos="316">
          <p15:clr>
            <a:srgbClr val="FBAE40"/>
          </p15:clr>
        </p15:guide>
        <p15:guide id="5" orient="horz" pos="551">
          <p15:clr>
            <a:srgbClr val="FBAE40"/>
          </p15:clr>
        </p15:guide>
        <p15:guide id="6" orient="horz" pos="3992">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Divider Page">
    <p:bg>
      <p:bgRef idx="1001">
        <a:schemeClr val="bg1"/>
      </p:bgRef>
    </p:bg>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3869" y="3090446"/>
            <a:ext cx="11182288" cy="677108"/>
          </a:xfrm>
        </p:spPr>
        <p:txBody>
          <a:bodyPr anchor="ctr" anchorCtr="0">
            <a:noAutofit/>
          </a:bodyPr>
          <a:lstStyle>
            <a:lvl1pPr>
              <a:defRPr sz="43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12281395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317">
          <p15:clr>
            <a:srgbClr val="FBAE40"/>
          </p15:clr>
        </p15:guide>
        <p15:guide id="2" orient="horz" pos="2160">
          <p15:clr>
            <a:srgbClr val="FBAE40"/>
          </p15:clr>
        </p15:guide>
        <p15:guide id="3" pos="7364">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Divider Page with Image">
    <p:bg>
      <p:bgRef idx="1001">
        <a:schemeClr val="bg1"/>
      </p:bgRef>
    </p:bg>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2000" cy="3430800"/>
          </a:xfrm>
          <a:noFill/>
        </p:spPr>
        <p:txBody>
          <a:bodyPr tIns="324000"/>
          <a:lstStyle>
            <a:lvl1pPr marL="0" marR="0" indent="0" algn="ctr" defTabSz="1088231"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231" rtl="0" eaLnBrk="1" fontAlgn="auto" latinLnBrk="0" hangingPunct="1">
              <a:lnSpc>
                <a:spcPct val="100000"/>
              </a:lnSpc>
              <a:spcBef>
                <a:spcPts val="1200"/>
              </a:spcBef>
              <a:spcAft>
                <a:spcPts val="0"/>
              </a:spcAft>
              <a:buClr>
                <a:schemeClr val="accent1"/>
              </a:buClr>
              <a:buSzPct val="80000"/>
              <a:buFontTx/>
              <a:buNone/>
              <a:tabLst/>
              <a:defRPr/>
            </a:pPr>
            <a:r>
              <a:rPr lang="en-US" dirty="0"/>
              <a:t>Placeholder for image and illustration</a:t>
            </a:r>
          </a:p>
        </p:txBody>
      </p:sp>
      <p:sp>
        <p:nvSpPr>
          <p:cNvPr id="2" name="Divider text"/>
          <p:cNvSpPr>
            <a:spLocks noGrp="1"/>
          </p:cNvSpPr>
          <p:nvPr>
            <p:ph type="ctrTitle" hasCustomPrompt="1"/>
          </p:nvPr>
        </p:nvSpPr>
        <p:spPr bwMode="black">
          <a:xfrm>
            <a:off x="503869" y="1375046"/>
            <a:ext cx="11182288" cy="677108"/>
          </a:xfrm>
        </p:spPr>
        <p:txBody>
          <a:bodyPr anchor="t" anchorCtr="0">
            <a:noAutofit/>
          </a:bodyPr>
          <a:lstStyle>
            <a:lvl1pPr>
              <a:defRPr sz="43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3016331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orient="horz" pos="2160">
          <p15:clr>
            <a:srgbClr val="FBAE40"/>
          </p15:clr>
        </p15:guide>
        <p15:guide id="2" pos="7364">
          <p15:clr>
            <a:srgbClr val="FBAE40"/>
          </p15:clr>
        </p15:guide>
        <p15:guide id="3" pos="317">
          <p15:clr>
            <a:srgbClr val="FBAE40"/>
          </p15:clr>
        </p15:guide>
        <p15:guide id="4" orient="horz" pos="865">
          <p15:clr>
            <a:srgbClr val="FBAE40"/>
          </p15:clr>
        </p15:guide>
        <p15:guide id="5" orient="horz" pos="129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785295774"/>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a:xfrm>
            <a:off x="1" y="3427200"/>
            <a:ext cx="12192000" cy="3430800"/>
          </a:xfrm>
          <a:solidFill>
            <a:schemeClr val="tx2">
              <a:alpha val="70000"/>
            </a:schemeClr>
          </a:solidFill>
        </p:spPr>
        <p:txBody>
          <a:bodyPr tIns="324000"/>
          <a:lstStyle>
            <a:lvl1pPr marL="0" marR="0" indent="0" algn="ctr" defTabSz="1088231"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231" rtl="0" eaLnBrk="1" fontAlgn="auto" latinLnBrk="0" hangingPunct="1">
              <a:lnSpc>
                <a:spcPct val="100000"/>
              </a:lnSpc>
              <a:spcBef>
                <a:spcPts val="1200"/>
              </a:spcBef>
              <a:spcAft>
                <a:spcPts val="0"/>
              </a:spcAft>
              <a:buClr>
                <a:schemeClr val="accent1"/>
              </a:buClr>
              <a:buSzPct val="80000"/>
              <a:buFontTx/>
              <a:buNone/>
              <a:tabLst/>
              <a:defRPr/>
            </a:pPr>
            <a:r>
              <a:rPr lang="en-US"/>
              <a:t>Placeholder for image and illustration scene art</a:t>
            </a:r>
          </a:p>
        </p:txBody>
      </p:sp>
      <p:sp>
        <p:nvSpPr>
          <p:cNvPr id="2" name="Divider text"/>
          <p:cNvSpPr>
            <a:spLocks noGrp="1"/>
          </p:cNvSpPr>
          <p:nvPr>
            <p:ph type="ctrTitle" hasCustomPrompt="1"/>
          </p:nvPr>
        </p:nvSpPr>
        <p:spPr bwMode="gray">
          <a:xfrm>
            <a:off x="503869" y="1440000"/>
            <a:ext cx="11182288" cy="369246"/>
          </a:xfrm>
        </p:spPr>
        <p:txBody>
          <a:bodyPr anchor="t" anchorCtr="0">
            <a:noAutofit/>
          </a:bodyPr>
          <a:lstStyle>
            <a:lvl1pPr>
              <a:defRPr sz="2399">
                <a:solidFill>
                  <a:schemeClr val="tx1"/>
                </a:solidFill>
                <a:latin typeface="+mj-lt"/>
              </a:defRPr>
            </a:lvl1pPr>
          </a:lstStyle>
          <a:p>
            <a:r>
              <a:rPr lang="en-US"/>
              <a:t>Divider page</a:t>
            </a:r>
            <a:endParaRPr lang="de-DE"/>
          </a:p>
        </p:txBody>
      </p:sp>
    </p:spTree>
    <p:extLst>
      <p:ext uri="{BB962C8B-B14F-4D97-AF65-F5344CB8AC3E}">
        <p14:creationId xmlns:p14="http://schemas.microsoft.com/office/powerpoint/2010/main" val="2372396033"/>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868" y="1620000"/>
            <a:ext cx="11183565"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500941461"/>
      </p:ext>
    </p:extLst>
  </p:cSld>
  <p:clrMapOvr>
    <a:masterClrMapping/>
  </p:clrMapOvr>
  <p:extLst>
    <p:ext uri="{DCECCB84-F9BA-43D5-87BE-67443E8EF086}">
      <p15:sldGuideLst xmlns:p15="http://schemas.microsoft.com/office/powerpoint/2012/main" xmlns="">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19">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0820" y="1620000"/>
            <a:ext cx="5326613"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3869" y="1620000"/>
            <a:ext cx="5326613"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708747872"/>
      </p:ext>
    </p:extLst>
  </p:cSld>
  <p:clrMapOvr>
    <a:masterClrMapping/>
  </p:clrMapOvr>
  <p:extLst>
    <p:ext uri="{DCECCB84-F9BA-43D5-87BE-67443E8EF086}">
      <p15:sldGuideLst xmlns:p15="http://schemas.microsoft.com/office/powerpoint/2012/main" xmlns="">
        <p15:guide id="1" pos="317">
          <p15:clr>
            <a:srgbClr val="FBAE40"/>
          </p15:clr>
        </p15:guide>
        <p15:guide id="2" orient="horz" pos="3991">
          <p15:clr>
            <a:srgbClr val="FBAE40"/>
          </p15:clr>
        </p15:guide>
        <p15:guide id="3" pos="7364">
          <p15:clr>
            <a:srgbClr val="FBAE40"/>
          </p15:clr>
        </p15:guide>
        <p15:guide id="4" pos="3674">
          <p15:clr>
            <a:srgbClr val="FBAE40"/>
          </p15:clr>
        </p15:guide>
        <p15:guide id="5" pos="4007">
          <p15:clr>
            <a:srgbClr val="FBAE40"/>
          </p15:clr>
        </p15:guide>
        <p15:guide id="6" orient="horz" pos="317">
          <p15:clr>
            <a:srgbClr val="FBAE40"/>
          </p15:clr>
        </p15:guide>
        <p15:guide id="7" orient="horz" pos="551">
          <p15:clr>
            <a:srgbClr val="FBAE40"/>
          </p15:clr>
        </p15:guide>
        <p15:guide id="8" orient="horz" pos="102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4361" y="1620000"/>
            <a:ext cx="3563072"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4115" y="1620000"/>
            <a:ext cx="3563072"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3869" y="1620000"/>
            <a:ext cx="3563072"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4191587407"/>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pos="2563">
          <p15:clr>
            <a:srgbClr val="FBAE40"/>
          </p15:clr>
        </p15:guide>
        <p15:guide id="4" pos="2717">
          <p15:clr>
            <a:srgbClr val="FBAE40"/>
          </p15:clr>
        </p15:guide>
        <p15:guide id="5" pos="4964">
          <p15:clr>
            <a:srgbClr val="FBAE40"/>
          </p15:clr>
        </p15:guide>
        <p15:guide id="6" pos="5119">
          <p15:clr>
            <a:srgbClr val="FBAE40"/>
          </p15:clr>
        </p15:guide>
        <p15:guide id="7" pos="7364">
          <p15:clr>
            <a:srgbClr val="FBAE40"/>
          </p15:clr>
        </p15:guide>
        <p15:guide id="8" orient="horz" pos="551">
          <p15:clr>
            <a:srgbClr val="FBAE40"/>
          </p15:clr>
        </p15:guide>
        <p15:guide id="9" orient="horz" pos="1020">
          <p15:clr>
            <a:srgbClr val="FBAE40"/>
          </p15:clr>
        </p15:guide>
        <p15:guide id="10" orient="horz" pos="399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0820" y="4770000"/>
            <a:ext cx="5326613" cy="156600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2"/>
          <p:cNvSpPr>
            <a:spLocks noGrp="1"/>
          </p:cNvSpPr>
          <p:nvPr>
            <p:ph type="pic" sz="quarter" idx="14" hasCustomPrompt="1"/>
          </p:nvPr>
        </p:nvSpPr>
        <p:spPr bwMode="gray">
          <a:xfrm>
            <a:off x="6360820" y="1620000"/>
            <a:ext cx="5326613" cy="2631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3869" y="4770000"/>
            <a:ext cx="5326613" cy="156600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3869" y="1620000"/>
            <a:ext cx="5326613" cy="2631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985616779"/>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orient="horz" pos="551">
          <p15:clr>
            <a:srgbClr val="FBAE40"/>
          </p15:clr>
        </p15:guide>
        <p15:guide id="4" orient="horz" pos="1020">
          <p15:clr>
            <a:srgbClr val="FBAE40"/>
          </p15:clr>
        </p15:guide>
        <p15:guide id="5" orient="horz" pos="2678">
          <p15:clr>
            <a:srgbClr val="FBAE40"/>
          </p15:clr>
        </p15:guide>
        <p15:guide id="6" orient="horz" pos="3004">
          <p15:clr>
            <a:srgbClr val="FBAE40"/>
          </p15:clr>
        </p15:guide>
        <p15:guide id="7" orient="horz" pos="3991">
          <p15:clr>
            <a:srgbClr val="FBAE40"/>
          </p15:clr>
        </p15:guide>
        <p15:guide id="8" pos="3682">
          <p15:clr>
            <a:srgbClr val="FBAE40"/>
          </p15:clr>
        </p15:guide>
        <p15:guide id="9" pos="4000">
          <p15:clr>
            <a:srgbClr val="FBAE40"/>
          </p15:clr>
        </p15:guide>
        <p15:guide id="10" pos="73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7116" y="4354922"/>
            <a:ext cx="3390317" cy="1981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3"/>
          <p:cNvSpPr>
            <a:spLocks noGrp="1"/>
          </p:cNvSpPr>
          <p:nvPr>
            <p:ph type="pic" sz="quarter" idx="14" hasCustomPrompt="1"/>
          </p:nvPr>
        </p:nvSpPr>
        <p:spPr bwMode="gray">
          <a:xfrm>
            <a:off x="8297116" y="1620000"/>
            <a:ext cx="3390317" cy="2232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2"/>
          <p:cNvSpPr>
            <a:spLocks noGrp="1"/>
          </p:cNvSpPr>
          <p:nvPr>
            <p:ph type="body" sz="quarter" idx="15" hasCustomPrompt="1"/>
          </p:nvPr>
        </p:nvSpPr>
        <p:spPr>
          <a:xfrm>
            <a:off x="4400493" y="4354922"/>
            <a:ext cx="3390317" cy="1981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2"/>
          <p:cNvSpPr>
            <a:spLocks noGrp="1"/>
          </p:cNvSpPr>
          <p:nvPr>
            <p:ph type="pic" sz="quarter" idx="16" hasCustomPrompt="1"/>
          </p:nvPr>
        </p:nvSpPr>
        <p:spPr bwMode="gray">
          <a:xfrm>
            <a:off x="4400493" y="1620000"/>
            <a:ext cx="3390317" cy="2232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3869" y="4354922"/>
            <a:ext cx="3390317" cy="1981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3869" y="1620000"/>
            <a:ext cx="3390317" cy="2232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83641488"/>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pos="2455">
          <p15:clr>
            <a:srgbClr val="FBAE40"/>
          </p15:clr>
        </p15:guide>
        <p15:guide id="4" pos="2773">
          <p15:clr>
            <a:srgbClr val="FBAE40"/>
          </p15:clr>
        </p15:guide>
        <p15:guide id="5" pos="4910">
          <p15:clr>
            <a:srgbClr val="FBAE40"/>
          </p15:clr>
        </p15:guide>
        <p15:guide id="6" pos="5227">
          <p15:clr>
            <a:srgbClr val="FBAE40"/>
          </p15:clr>
        </p15:guide>
        <p15:guide id="7" pos="7364">
          <p15:clr>
            <a:srgbClr val="FBAE40"/>
          </p15:clr>
        </p15:guide>
        <p15:guide id="8" orient="horz" pos="551">
          <p15:clr>
            <a:srgbClr val="FBAE40"/>
          </p15:clr>
        </p15:guide>
        <p15:guide id="9" orient="horz" pos="1019">
          <p15:clr>
            <a:srgbClr val="FBAE40"/>
          </p15:clr>
        </p15:guide>
        <p15:guide id="10" orient="horz" pos="2428">
          <p15:clr>
            <a:srgbClr val="FBAE40"/>
          </p15:clr>
        </p15:guide>
        <p15:guide id="11" orient="horz" pos="2743">
          <p15:clr>
            <a:srgbClr val="FBAE40"/>
          </p15:clr>
        </p15:guide>
        <p15:guide id="12" orient="horz" pos="399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3869" y="3878220"/>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9"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7" name="Text placeholder - column 2"/>
          <p:cNvSpPr>
            <a:spLocks noGrp="1"/>
          </p:cNvSpPr>
          <p:nvPr>
            <p:ph type="body" sz="quarter" idx="13" hasCustomPrompt="1"/>
          </p:nvPr>
        </p:nvSpPr>
        <p:spPr>
          <a:xfrm>
            <a:off x="9272462" y="3878221"/>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2462"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 column 2"/>
          <p:cNvSpPr>
            <a:spLocks noGrp="1"/>
          </p:cNvSpPr>
          <p:nvPr>
            <p:ph type="body" sz="quarter" idx="15" hasCustomPrompt="1"/>
          </p:nvPr>
        </p:nvSpPr>
        <p:spPr>
          <a:xfrm>
            <a:off x="3426734" y="3878221"/>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6734"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3" name="Text placeholder - column 2"/>
          <p:cNvSpPr>
            <a:spLocks noGrp="1"/>
          </p:cNvSpPr>
          <p:nvPr>
            <p:ph type="body" sz="quarter" idx="17" hasCustomPrompt="1"/>
          </p:nvPr>
        </p:nvSpPr>
        <p:spPr>
          <a:xfrm>
            <a:off x="6349599" y="3878221"/>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49599"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02043724"/>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orient="horz" pos="551">
          <p15:clr>
            <a:srgbClr val="FBAE40"/>
          </p15:clr>
        </p15:guide>
        <p15:guide id="4" orient="horz" pos="1021">
          <p15:clr>
            <a:srgbClr val="FBAE40"/>
          </p15:clr>
        </p15:guide>
        <p15:guide id="5" orient="horz" pos="2110">
          <p15:clr>
            <a:srgbClr val="FBAE40"/>
          </p15:clr>
        </p15:guide>
        <p15:guide id="6" orient="horz" pos="2442">
          <p15:clr>
            <a:srgbClr val="FBAE40"/>
          </p15:clr>
        </p15:guide>
        <p15:guide id="7" orient="horz" pos="3990">
          <p15:clr>
            <a:srgbClr val="FBAE40"/>
          </p15:clr>
        </p15:guide>
        <p15:guide id="8" pos="1840">
          <p15:clr>
            <a:srgbClr val="FBAE40"/>
          </p15:clr>
        </p15:guide>
        <p15:guide id="9" pos="2159">
          <p15:clr>
            <a:srgbClr val="FBAE40"/>
          </p15:clr>
        </p15:guide>
        <p15:guide id="10" pos="3683">
          <p15:clr>
            <a:srgbClr val="FBAE40"/>
          </p15:clr>
        </p15:guide>
        <p15:guide id="11" pos="4000">
          <p15:clr>
            <a:srgbClr val="FBAE40"/>
          </p15:clr>
        </p15:guide>
        <p15:guide id="12" pos="5525">
          <p15:clr>
            <a:srgbClr val="FBAE40"/>
          </p15:clr>
        </p15:guide>
        <p15:guide id="13" pos="5842">
          <p15:clr>
            <a:srgbClr val="FBAE40"/>
          </p15:clr>
        </p15:guide>
        <p15:guide id="14" pos="7364">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395802" indent="-395802">
              <a:lnSpc>
                <a:spcPct val="90000"/>
              </a:lnSpc>
              <a:spcBef>
                <a:spcPts val="600"/>
              </a:spcBef>
              <a:defRPr sz="5997" b="1"/>
            </a:lvl1pPr>
            <a:lvl2pPr marL="395802" indent="0">
              <a:buNone/>
              <a:defRPr sz="12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2225203860"/>
      </p:ext>
    </p:extLst>
  </p:cSld>
  <p:clrMapOvr>
    <a:masterClrMapping/>
  </p:clrMapOvr>
  <p:extLst>
    <p:ext uri="{DCECCB84-F9BA-43D5-87BE-67443E8EF086}">
      <p15:sldGuideLst xmlns:p15="http://schemas.microsoft.com/office/powerpoint/2012/main" xmlns="">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el and 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395802" indent="-395802">
              <a:lnSpc>
                <a:spcPct val="90000"/>
              </a:lnSpc>
              <a:spcBef>
                <a:spcPts val="600"/>
              </a:spcBef>
              <a:defRPr sz="5997" b="1"/>
            </a:lvl1pPr>
            <a:lvl2pPr marL="395802" indent="0">
              <a:buNone/>
              <a:defRPr sz="1200"/>
            </a:lvl2pPr>
          </a:lstStyle>
          <a:p>
            <a:pPr lvl="0"/>
            <a:r>
              <a:rPr lang="en-US" noProof="0" dirty="0"/>
              <a:t>“Quote goes here </a:t>
            </a:r>
            <a:br>
              <a:rPr lang="en-US" noProof="0" dirty="0"/>
            </a:br>
            <a:r>
              <a:rPr lang="en-US" noProof="0" dirty="0"/>
              <a:t>and here.”</a:t>
            </a:r>
          </a:p>
          <a:p>
            <a:pPr lvl="1"/>
            <a:r>
              <a:rPr lang="en-US" noProof="0" dirty="0"/>
              <a:t>Source</a:t>
            </a:r>
          </a:p>
        </p:txBody>
      </p:sp>
      <p:sp>
        <p:nvSpPr>
          <p:cNvPr id="2"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2507153"/>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orient="horz" pos="551">
          <p15:clr>
            <a:srgbClr val="FBAE40"/>
          </p15:clr>
        </p15:guide>
        <p15:guide id="4" orient="horz" pos="1133">
          <p15:clr>
            <a:srgbClr val="FBAE40"/>
          </p15:clr>
        </p15:guide>
        <p15:guide id="5" orient="horz" pos="3204">
          <p15:clr>
            <a:srgbClr val="FBAE40"/>
          </p15:clr>
        </p15:guide>
        <p15:guide id="6" pos="736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5059" y="252000"/>
            <a:ext cx="4066941"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p:cNvSpPr>
            <a:spLocks noGrp="1"/>
          </p:cNvSpPr>
          <p:nvPr>
            <p:ph type="body" sz="quarter" idx="11" hasCustomPrompt="1"/>
          </p:nvPr>
        </p:nvSpPr>
        <p:spPr bwMode="black">
          <a:xfrm>
            <a:off x="503868" y="1620000"/>
            <a:ext cx="7090154"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p:cNvSpPr>
            <a:spLocks noGrp="1"/>
          </p:cNvSpPr>
          <p:nvPr>
            <p:ph type="title" hasCustomPrompt="1"/>
          </p:nvPr>
        </p:nvSpPr>
        <p:spPr>
          <a:xfrm>
            <a:off x="503870" y="504000"/>
            <a:ext cx="709015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863304005"/>
      </p:ext>
    </p:extLst>
  </p:cSld>
  <p:clrMapOvr>
    <a:masterClrMapping/>
  </p:clrMapOvr>
  <p:extLst>
    <p:ext uri="{DCECCB84-F9BA-43D5-87BE-67443E8EF086}">
      <p15:sldGuideLst xmlns:p15="http://schemas.microsoft.com/office/powerpoint/2012/main" xmlns="">
        <p15:guide id="1" pos="317">
          <p15:clr>
            <a:srgbClr val="FBAE40"/>
          </p15:clr>
        </p15:guide>
        <p15:guide id="2" orient="horz" pos="3991">
          <p15:clr>
            <a:srgbClr val="FBAE40"/>
          </p15:clr>
        </p15:guide>
        <p15:guide id="3" pos="4786">
          <p15:clr>
            <a:srgbClr val="FBAE40"/>
          </p15:clr>
        </p15:guide>
        <p15:guide id="4" pos="5119">
          <p15:clr>
            <a:srgbClr val="FBAE40"/>
          </p15:clr>
        </p15:guide>
        <p15:guide id="5" orient="horz" pos="317">
          <p15:clr>
            <a:srgbClr val="FBAE40"/>
          </p15:clr>
        </p15:guide>
        <p15:guide id="6" orient="horz" pos="551">
          <p15:clr>
            <a:srgbClr val="FBAE40"/>
          </p15:clr>
        </p15:guide>
        <p15:guide id="7" orient="horz" pos="102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6001" y="252000"/>
            <a:ext cx="6096000"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1/2"/>
          <p:cNvSpPr>
            <a:spLocks noGrp="1"/>
          </p:cNvSpPr>
          <p:nvPr>
            <p:ph type="body" sz="quarter" idx="11" hasCustomPrompt="1"/>
          </p:nvPr>
        </p:nvSpPr>
        <p:spPr bwMode="black">
          <a:xfrm>
            <a:off x="503868" y="1620000"/>
            <a:ext cx="5110669"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p:cNvSpPr>
            <a:spLocks noGrp="1"/>
          </p:cNvSpPr>
          <p:nvPr>
            <p:ph type="title" hasCustomPrompt="1"/>
          </p:nvPr>
        </p:nvSpPr>
        <p:spPr>
          <a:xfrm>
            <a:off x="503870" y="504000"/>
            <a:ext cx="5110669"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19633903"/>
      </p:ext>
    </p:extLst>
  </p:cSld>
  <p:clrMapOvr>
    <a:masterClrMapping/>
  </p:clrMapOvr>
  <p:extLst>
    <p:ext uri="{DCECCB84-F9BA-43D5-87BE-67443E8EF086}">
      <p15:sldGuideLst xmlns:p15="http://schemas.microsoft.com/office/powerpoint/2012/main" xmlns="">
        <p15:guide id="1" pos="3841">
          <p15:clr>
            <a:srgbClr val="FBAE40"/>
          </p15:clr>
        </p15:guide>
        <p15:guide id="2" orient="horz" pos="317">
          <p15:clr>
            <a:srgbClr val="FBAE40"/>
          </p15:clr>
        </p15:guide>
        <p15:guide id="3" orient="horz" pos="551">
          <p15:clr>
            <a:srgbClr val="FBAE40"/>
          </p15:clr>
        </p15:guide>
        <p15:guide id="4" orient="horz" pos="1020">
          <p15:clr>
            <a:srgbClr val="FBAE40"/>
          </p15:clr>
        </p15:guide>
        <p15:guide id="5" orient="horz" pos="3991">
          <p15:clr>
            <a:srgbClr val="FBAE40"/>
          </p15:clr>
        </p15:guide>
        <p15:guide id="6" pos="3538">
          <p15:clr>
            <a:srgbClr val="FBAE40"/>
          </p15:clr>
        </p15:guide>
        <p15:guide id="7" pos="317">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28112291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Image with Motion Band">
    <p:spTree>
      <p:nvGrpSpPr>
        <p:cNvPr id="1" name=""/>
        <p:cNvGrpSpPr/>
        <p:nvPr/>
      </p:nvGrpSpPr>
      <p:grpSpPr>
        <a:xfrm>
          <a:off x="0" y="0"/>
          <a:ext cx="0" cy="0"/>
          <a:chOff x="0" y="0"/>
          <a:chExt cx="0" cy="0"/>
        </a:xfrm>
      </p:grpSpPr>
      <p:sp>
        <p:nvSpPr>
          <p:cNvPr id="5" name="Picture Placeholder with motion band"/>
          <p:cNvSpPr>
            <a:spLocks noGrp="1"/>
          </p:cNvSpPr>
          <p:nvPr>
            <p:ph type="pic" sz="quarter" idx="10" hasCustomPrompt="1"/>
          </p:nvPr>
        </p:nvSpPr>
        <p:spPr bwMode="gray">
          <a:xfrm>
            <a:off x="1" y="252000"/>
            <a:ext cx="12192000"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694408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Full Bleed Image ">
    <p:spTree>
      <p:nvGrpSpPr>
        <p:cNvPr id="1" name=""/>
        <p:cNvGrpSpPr/>
        <p:nvPr/>
      </p:nvGrpSpPr>
      <p:grpSpPr>
        <a:xfrm>
          <a:off x="0" y="0"/>
          <a:ext cx="0" cy="0"/>
          <a:chOff x="0" y="0"/>
          <a:chExt cx="0" cy="0"/>
        </a:xfrm>
      </p:grpSpPr>
      <p:sp>
        <p:nvSpPr>
          <p:cNvPr id="3" name="Slide number"/>
          <p:cNvSpPr txBox="1"/>
          <p:nvPr/>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4" name="Classification"/>
          <p:cNvSpPr txBox="1"/>
          <p:nvPr/>
        </p:nvSpPr>
        <p:spPr bwMode="black">
          <a:xfrm>
            <a:off x="2813923" y="6559835"/>
            <a:ext cx="381416" cy="92333"/>
          </a:xfrm>
          <a:prstGeom prst="rect">
            <a:avLst/>
          </a:prstGeom>
          <a:noFill/>
        </p:spPr>
        <p:txBody>
          <a:bodyPr wrap="none" lIns="0" tIns="0" rIns="0" bIns="0" rtlCol="0">
            <a:spAutoFit/>
          </a:bodyPr>
          <a:lstStyle/>
          <a:p>
            <a:pPr marL="0" marR="0" indent="0" algn="l" defTabSz="1088231"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INTERNAL</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6" name="Copyright"/>
          <p:cNvSpPr txBox="1"/>
          <p:nvPr/>
        </p:nvSpPr>
        <p:spPr bwMode="black">
          <a:xfrm>
            <a:off x="503870" y="6559835"/>
            <a:ext cx="2269088" cy="92333"/>
          </a:xfrm>
          <a:prstGeom prst="rect">
            <a:avLst/>
          </a:prstGeom>
          <a:noFill/>
        </p:spPr>
        <p:txBody>
          <a:bodyPr wrap="square" lIns="0" tIns="0" rIns="0" bIns="0" rtlCol="0">
            <a:spAutoFit/>
          </a:bodyPr>
          <a:lstStyle/>
          <a:p>
            <a:pPr marL="84096" marR="0" indent="-84096" algn="l" defTabSz="1088231"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2018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5" name="Picture Placeholder full image"/>
          <p:cNvSpPr>
            <a:spLocks noGrp="1"/>
          </p:cNvSpPr>
          <p:nvPr>
            <p:ph type="pic" sz="quarter" idx="10" hasCustomPrompt="1"/>
          </p:nvPr>
        </p:nvSpPr>
        <p:spPr bwMode="gray">
          <a:xfrm>
            <a:off x="1" y="0"/>
            <a:ext cx="12192000" cy="6858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2482150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0820" y="1620000"/>
            <a:ext cx="5326613" cy="4716000"/>
          </a:xfrm>
          <a:solidFill>
            <a:schemeClr val="tx2">
              <a:alpha val="70000"/>
            </a:schemeClr>
          </a:solidFill>
        </p:spPr>
        <p:txBody>
          <a:bodyPr vert="horz" lIns="0" tIns="1512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p:cNvSpPr>
            <a:spLocks noGrp="1"/>
          </p:cNvSpPr>
          <p:nvPr>
            <p:ph type="body" sz="quarter" idx="10" hasCustomPrompt="1"/>
          </p:nvPr>
        </p:nvSpPr>
        <p:spPr>
          <a:xfrm>
            <a:off x="503869" y="1620000"/>
            <a:ext cx="5326613"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431344773"/>
      </p:ext>
    </p:extLst>
  </p:cSld>
  <p:clrMapOvr>
    <a:masterClrMapping/>
  </p:clrMapOvr>
  <p:extLst>
    <p:ext uri="{DCECCB84-F9BA-43D5-87BE-67443E8EF086}">
      <p15:sldGuideLst xmlns:p15="http://schemas.microsoft.com/office/powerpoint/2012/main" xmlns="">
        <p15:guide id="1" pos="317">
          <p15:clr>
            <a:srgbClr val="FBAE40"/>
          </p15:clr>
        </p15:guide>
        <p15:guide id="2" orient="horz" pos="1020">
          <p15:clr>
            <a:srgbClr val="FBAE40"/>
          </p15:clr>
        </p15:guide>
        <p15:guide id="3" pos="3674">
          <p15:clr>
            <a:srgbClr val="FBAE40"/>
          </p15:clr>
        </p15:guide>
        <p15:guide id="4" pos="4008">
          <p15:clr>
            <a:srgbClr val="FBAE40"/>
          </p15:clr>
        </p15:guide>
        <p15:guide id="5" pos="7364">
          <p15:clr>
            <a:srgbClr val="FBAE40"/>
          </p15:clr>
        </p15:guide>
        <p15:guide id="6" orient="horz" pos="317">
          <p15:clr>
            <a:srgbClr val="FBAE40"/>
          </p15:clr>
        </p15:guide>
        <p15:guide id="7" orient="horz" pos="551">
          <p15:clr>
            <a:srgbClr val="FBAE40"/>
          </p15:clr>
        </p15:guide>
        <p15:guide id="8" orient="horz" pos="3991">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3869" y="1620000"/>
            <a:ext cx="11182288" cy="4716000"/>
          </a:xfrm>
          <a:solidFill>
            <a:schemeClr val="tx2">
              <a:alpha val="70000"/>
            </a:schemeClr>
          </a:solidFill>
        </p:spPr>
        <p:txBody>
          <a:bodyPr tIns="1368000"/>
          <a:lstStyle>
            <a:lvl1pPr algn="ctr">
              <a:defRPr sz="1400" b="0"/>
            </a:lvl1pPr>
          </a:lstStyle>
          <a:p>
            <a:pPr lvl="0"/>
            <a:r>
              <a:rPr lang="en-US" dirty="0"/>
              <a:t>Click to add content</a:t>
            </a:r>
          </a:p>
        </p:txBody>
      </p:sp>
      <p:sp>
        <p:nvSpPr>
          <p:cNvPr id="2"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60833059"/>
      </p:ext>
    </p:extLst>
  </p:cSld>
  <p:clrMapOvr>
    <a:masterClrMapping/>
  </p:clrMapOvr>
  <p:extLst>
    <p:ext uri="{DCECCB84-F9BA-43D5-87BE-67443E8EF086}">
      <p15:sldGuideLst xmlns:p15="http://schemas.microsoft.com/office/powerpoint/2012/main" xmlns="">
        <p15:guide id="1" pos="317">
          <p15:clr>
            <a:srgbClr val="FBAE40"/>
          </p15:clr>
        </p15:guide>
        <p15:guide id="2" orient="horz" pos="317">
          <p15:clr>
            <a:srgbClr val="FBAE40"/>
          </p15:clr>
        </p15:guide>
        <p15:guide id="3" orient="horz" pos="551">
          <p15:clr>
            <a:srgbClr val="FBAE40"/>
          </p15:clr>
        </p15:guide>
        <p15:guide id="4" orient="horz" pos="1020">
          <p15:clr>
            <a:srgbClr val="FBAE40"/>
          </p15:clr>
        </p15:guide>
        <p15:guide id="5" orient="horz" pos="3991">
          <p15:clr>
            <a:srgbClr val="FBAE40"/>
          </p15:clr>
        </p15:guide>
        <p15:guide id="6" pos="7364">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lank with Motion Ba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0558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499966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bg>
      <p:bgRef idx="1001">
        <a:schemeClr val="bg1"/>
      </p:bgRef>
    </p:bg>
    <p:spTree>
      <p:nvGrpSpPr>
        <p:cNvPr id="1" name=""/>
        <p:cNvGrpSpPr/>
        <p:nvPr/>
      </p:nvGrpSpPr>
      <p:grpSpPr>
        <a:xfrm>
          <a:off x="0" y="0"/>
          <a:ext cx="0" cy="0"/>
          <a:chOff x="0" y="0"/>
          <a:chExt cx="0" cy="0"/>
        </a:xfrm>
      </p:grpSpPr>
      <p:sp>
        <p:nvSpPr>
          <p:cNvPr id="93" name="Contact information"/>
          <p:cNvSpPr>
            <a:spLocks noGrp="1"/>
          </p:cNvSpPr>
          <p:nvPr>
            <p:ph type="body" sz="quarter" idx="10" hasCustomPrompt="1"/>
          </p:nvPr>
        </p:nvSpPr>
        <p:spPr>
          <a:xfrm>
            <a:off x="503869" y="2905487"/>
            <a:ext cx="5592132"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3869" y="1467009"/>
            <a:ext cx="5592132" cy="923116"/>
          </a:xfrm>
        </p:spPr>
        <p:txBody>
          <a:bodyPr anchor="t" anchorCtr="0">
            <a:noAutofit/>
          </a:bodyPr>
          <a:lstStyle>
            <a:lvl1pPr>
              <a:defRPr sz="5498">
                <a:solidFill>
                  <a:schemeClr val="accent1"/>
                </a:solidFill>
                <a:latin typeface="+mj-lt"/>
              </a:defRPr>
            </a:lvl1pPr>
          </a:lstStyle>
          <a:p>
            <a:r>
              <a:rPr lang="en-US" dirty="0"/>
              <a:t>Thank you.</a:t>
            </a:r>
            <a:endParaRPr lang="de-DE" dirty="0"/>
          </a:p>
        </p:txBody>
      </p:sp>
    </p:spTree>
    <p:extLst>
      <p:ext uri="{BB962C8B-B14F-4D97-AF65-F5344CB8AC3E}">
        <p14:creationId xmlns:p14="http://schemas.microsoft.com/office/powerpoint/2010/main" val="10727462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15:guide id="1" pos="7364">
          <p15:clr>
            <a:srgbClr val="FBAE40"/>
          </p15:clr>
        </p15:guide>
        <p15:guide id="2" orient="horz" pos="924">
          <p15:clr>
            <a:srgbClr val="FBAE40"/>
          </p15:clr>
        </p15:guide>
        <p15:guide id="4" orient="horz" pos="1830">
          <p15:clr>
            <a:srgbClr val="FBAE40"/>
          </p15:clr>
        </p15:guide>
        <p15:guide id="5" orient="horz" pos="4000">
          <p15:clr>
            <a:srgbClr val="FBAE40"/>
          </p15:clr>
        </p15:guide>
        <p15:guide id="6" pos="317">
          <p15:clr>
            <a:srgbClr val="FBAE40"/>
          </p15:clr>
        </p15:guide>
        <p15:guide id="8" pos="3841">
          <p15:clr>
            <a:srgbClr val="FBAE40"/>
          </p15:clr>
        </p15:guide>
        <p15:guide id="9" orient="horz" pos="318">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Copyright">
    <p:spTree>
      <p:nvGrpSpPr>
        <p:cNvPr id="1" name=""/>
        <p:cNvGrpSpPr/>
        <p:nvPr/>
      </p:nvGrpSpPr>
      <p:grpSpPr>
        <a:xfrm>
          <a:off x="0" y="0"/>
          <a:ext cx="0" cy="0"/>
          <a:chOff x="0" y="0"/>
          <a:chExt cx="0" cy="0"/>
        </a:xfrm>
      </p:grpSpPr>
      <p:pic>
        <p:nvPicPr>
          <p:cNvPr id="16" name="SAP Logo" descr="SAP Logo" title="SAP Logo"/>
          <p:cNvPicPr>
            <a:picLocks noChangeAspect="1"/>
          </p:cNvPicPr>
          <p:nvPr/>
        </p:nvPicPr>
        <p:blipFill>
          <a:blip r:embed="rId2"/>
          <a:stretch>
            <a:fillRect/>
          </a:stretch>
        </p:blipFill>
        <p:spPr>
          <a:xfrm>
            <a:off x="9723033" y="5994000"/>
            <a:ext cx="1963124" cy="360000"/>
          </a:xfrm>
          <a:prstGeom prst="rect">
            <a:avLst/>
          </a:prstGeom>
        </p:spPr>
      </p:pic>
      <p:sp>
        <p:nvSpPr>
          <p:cNvPr id="19" name="Copyright information English"/>
          <p:cNvSpPr txBox="1"/>
          <p:nvPr/>
        </p:nvSpPr>
        <p:spPr bwMode="black">
          <a:xfrm>
            <a:off x="503107" y="2645292"/>
            <a:ext cx="5870781" cy="3708708"/>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800" b="0" noProof="0" dirty="0"/>
              <a:t>© 2018 SAP SE or an SAP affiliate company. All rights reserved.</a:t>
            </a:r>
            <a:endParaRPr lang="de-DE" sz="800" kern="0" dirty="0">
              <a:ea typeface="Arial Unicode MS" pitchFamily="34" charset="-128"/>
              <a:cs typeface="Arial Unicode MS" pitchFamily="34" charset="-128"/>
            </a:endParaRPr>
          </a:p>
          <a:p>
            <a:pPr>
              <a:spcBef>
                <a:spcPts val="600"/>
              </a:spcBef>
            </a:pPr>
            <a:r>
              <a:rPr lang="en-US" sz="800"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dirty="0">
                <a:solidFill>
                  <a:schemeClr val="tx1"/>
                </a:solidFill>
                <a:latin typeface="Arial"/>
                <a:ea typeface="Arial Unicode MS" panose="020B0604020202020204" pitchFamily="34" charset="-128"/>
                <a:cs typeface="+mn-cs"/>
              </a:rPr>
              <a:t> </a:t>
            </a:r>
            <a:r>
              <a:rPr lang="en-US" sz="800"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a:solidFill>
                  <a:schemeClr val="tx1"/>
                </a:solidFill>
                <a:latin typeface="Arial"/>
                <a:ea typeface="Arial Unicode MS" panose="020B0604020202020204" pitchFamily="34" charset="-128"/>
                <a:cs typeface="+mn-cs"/>
              </a:rPr>
              <a:t>See </a:t>
            </a:r>
            <a:r>
              <a:rPr lang="en-US" sz="800" kern="1200">
                <a:solidFill>
                  <a:schemeClr val="tx1"/>
                </a:solidFill>
                <a:latin typeface="Arial"/>
                <a:ea typeface="Arial Unicode MS" panose="020B0604020202020204" pitchFamily="34" charset="-128"/>
                <a:cs typeface="+mn-cs"/>
                <a:hlinkClick r:id="rId3"/>
              </a:rPr>
              <a:t>https://www.sap.com/copyright</a:t>
            </a:r>
            <a:r>
              <a:rPr lang="en-US" sz="800" kern="1200">
                <a:solidFill>
                  <a:schemeClr val="tx1"/>
                </a:solidFill>
                <a:latin typeface="Arial"/>
                <a:ea typeface="Arial Unicode MS" panose="020B0604020202020204" pitchFamily="34" charset="-128"/>
                <a:cs typeface="+mn-cs"/>
              </a:rPr>
              <a:t> for additional trademark information and notices.</a:t>
            </a:r>
            <a:endParaRPr lang="en-US" sz="800" kern="1200" dirty="0">
              <a:solidFill>
                <a:schemeClr val="tx1"/>
              </a:solidFill>
              <a:latin typeface="Arial"/>
              <a:ea typeface="Arial Unicode MS" panose="020B0604020202020204" pitchFamily="34" charset="-128"/>
              <a:cs typeface="+mn-cs"/>
            </a:endParaRPr>
          </a:p>
        </p:txBody>
      </p:sp>
      <p:sp>
        <p:nvSpPr>
          <p:cNvPr id="44" name="www.sap.com - contact SAP link">
            <a:hlinkClick r:id="rId4" tooltip="www.sap.com/contactsap"/>
          </p:cNvPr>
          <p:cNvSpPr txBox="1"/>
          <p:nvPr/>
        </p:nvSpPr>
        <p:spPr bwMode="black">
          <a:xfrm>
            <a:off x="503107" y="2461399"/>
            <a:ext cx="2214813"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a:t>
            </a:r>
            <a:r>
              <a:rPr lang="en-US" sz="1100" b="1" kern="1200" dirty="0">
                <a:solidFill>
                  <a:schemeClr val="tx1"/>
                </a:solidFill>
                <a:latin typeface="Arial"/>
                <a:ea typeface="Arial Unicode MS" panose="020B0604020202020204" pitchFamily="34" charset="-128"/>
                <a:cs typeface="+mn-cs"/>
              </a:rPr>
              <a:t>/contactsap</a:t>
            </a:r>
          </a:p>
        </p:txBody>
      </p:sp>
      <p:pic>
        <p:nvPicPr>
          <p:cNvPr id="18" name="Linkedin icon with link">
            <a:hlinkClick r:id="rId5"/>
          </p:cNvPr>
          <p:cNvPicPr>
            <a:picLocks noChangeAspect="1"/>
          </p:cNvPicPr>
          <p:nvPr/>
        </p:nvPicPr>
        <p:blipFill>
          <a:blip r:embed="rId6"/>
          <a:stretch>
            <a:fillRect/>
          </a:stretch>
        </p:blipFill>
        <p:spPr>
          <a:xfrm>
            <a:off x="2273222" y="1749960"/>
            <a:ext cx="361715" cy="361809"/>
          </a:xfrm>
          <a:prstGeom prst="rect">
            <a:avLst/>
          </a:prstGeom>
        </p:spPr>
      </p:pic>
      <p:pic>
        <p:nvPicPr>
          <p:cNvPr id="20" name="YouTube icon with link">
            <a:hlinkClick r:id="rId7"/>
          </p:cNvPr>
          <p:cNvPicPr>
            <a:picLocks noChangeAspect="1"/>
          </p:cNvPicPr>
          <p:nvPr/>
        </p:nvPicPr>
        <p:blipFill>
          <a:blip r:embed="rId8"/>
          <a:stretch>
            <a:fillRect/>
          </a:stretch>
        </p:blipFill>
        <p:spPr>
          <a:xfrm>
            <a:off x="1682840" y="1749063"/>
            <a:ext cx="363505" cy="363600"/>
          </a:xfrm>
          <a:prstGeom prst="rect">
            <a:avLst/>
          </a:prstGeom>
        </p:spPr>
      </p:pic>
      <p:pic>
        <p:nvPicPr>
          <p:cNvPr id="21" name="Twitter icon with link">
            <a:hlinkClick r:id="rId9" tooltip="https://twitter.com/sap"/>
          </p:cNvPr>
          <p:cNvPicPr>
            <a:picLocks noChangeAspect="1"/>
          </p:cNvPicPr>
          <p:nvPr/>
        </p:nvPicPr>
        <p:blipFill>
          <a:blip r:embed="rId10"/>
          <a:stretch>
            <a:fillRect/>
          </a:stretch>
        </p:blipFill>
        <p:spPr>
          <a:xfrm>
            <a:off x="1094248" y="1749960"/>
            <a:ext cx="361715" cy="361809"/>
          </a:xfrm>
          <a:prstGeom prst="rect">
            <a:avLst/>
          </a:prstGeom>
        </p:spPr>
      </p:pic>
      <p:pic>
        <p:nvPicPr>
          <p:cNvPr id="22" name="Facebook icon with link">
            <a:hlinkClick r:id="rId11"/>
          </p:cNvPr>
          <p:cNvPicPr>
            <a:picLocks noChangeAspect="1"/>
          </p:cNvPicPr>
          <p:nvPr/>
        </p:nvPicPr>
        <p:blipFill>
          <a:blip r:embed="rId12"/>
          <a:stretch>
            <a:fillRect/>
          </a:stretch>
        </p:blipFill>
        <p:spPr>
          <a:xfrm>
            <a:off x="503866" y="1749063"/>
            <a:ext cx="363505" cy="363600"/>
          </a:xfrm>
          <a:prstGeom prst="rect">
            <a:avLst/>
          </a:prstGeom>
        </p:spPr>
      </p:pic>
      <p:sp>
        <p:nvSpPr>
          <p:cNvPr id="43" name="Follow all of SAP"/>
          <p:cNvSpPr txBox="1"/>
          <p:nvPr/>
        </p:nvSpPr>
        <p:spPr bwMode="black">
          <a:xfrm>
            <a:off x="503108" y="1461002"/>
            <a:ext cx="1228229"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1100" b="0" kern="1200" dirty="0">
                <a:solidFill>
                  <a:schemeClr val="tx1"/>
                </a:solidFill>
                <a:latin typeface="Arial"/>
                <a:ea typeface="Arial Unicode MS" panose="020B0604020202020204" pitchFamily="34" charset="-128"/>
                <a:cs typeface="+mn-cs"/>
              </a:rPr>
              <a:t>Follow us</a:t>
            </a:r>
          </a:p>
        </p:txBody>
      </p:sp>
    </p:spTree>
    <p:extLst>
      <p:ext uri="{BB962C8B-B14F-4D97-AF65-F5344CB8AC3E}">
        <p14:creationId xmlns:p14="http://schemas.microsoft.com/office/powerpoint/2010/main" val="452581284"/>
      </p:ext>
    </p:extLst>
  </p:cSld>
  <p:clrMapOvr>
    <a:masterClrMapping/>
  </p:clrMapOvr>
  <p:extLst>
    <p:ext uri="{DCECCB84-F9BA-43D5-87BE-67443E8EF086}">
      <p15:sldGuideLst xmlns:p15="http://schemas.microsoft.com/office/powerpoint/2012/main" xmlns=""/>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Copyright German">
    <p:spTree>
      <p:nvGrpSpPr>
        <p:cNvPr id="1" name=""/>
        <p:cNvGrpSpPr/>
        <p:nvPr/>
      </p:nvGrpSpPr>
      <p:grpSpPr>
        <a:xfrm>
          <a:off x="0" y="0"/>
          <a:ext cx="0" cy="0"/>
          <a:chOff x="0" y="0"/>
          <a:chExt cx="0" cy="0"/>
        </a:xfrm>
      </p:grpSpPr>
      <p:sp>
        <p:nvSpPr>
          <p:cNvPr id="11" name="Copyright information">
            <a:hlinkClick r:id="rId2" tooltip="www.sap.com/contactsap"/>
          </p:cNvPr>
          <p:cNvSpPr txBox="1"/>
          <p:nvPr/>
        </p:nvSpPr>
        <p:spPr bwMode="black">
          <a:xfrm>
            <a:off x="503107" y="2461399"/>
            <a:ext cx="2579968"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www.sap.com/germany</a:t>
            </a:r>
            <a:r>
              <a:rPr lang="en-US" sz="1100" b="1" kern="1200" dirty="0">
                <a:solidFill>
                  <a:schemeClr val="tx1"/>
                </a:solidFill>
                <a:latin typeface="Arial"/>
                <a:ea typeface="Arial Unicode MS" panose="020B0604020202020204" pitchFamily="34" charset="-128"/>
                <a:cs typeface="+mn-cs"/>
              </a:rPr>
              <a:t>/contactsap</a:t>
            </a:r>
          </a:p>
        </p:txBody>
      </p:sp>
      <p:pic>
        <p:nvPicPr>
          <p:cNvPr id="17" name="SAP Logo" descr="SAP Logo" title="SAP Logo"/>
          <p:cNvPicPr>
            <a:picLocks noChangeAspect="1"/>
          </p:cNvPicPr>
          <p:nvPr/>
        </p:nvPicPr>
        <p:blipFill>
          <a:blip r:embed="rId3"/>
          <a:stretch>
            <a:fillRect/>
          </a:stretch>
        </p:blipFill>
        <p:spPr>
          <a:xfrm>
            <a:off x="9723033" y="5994000"/>
            <a:ext cx="1963124" cy="360000"/>
          </a:xfrm>
          <a:prstGeom prst="rect">
            <a:avLst/>
          </a:prstGeom>
        </p:spPr>
      </p:pic>
      <p:sp>
        <p:nvSpPr>
          <p:cNvPr id="32" name="Copyright information-German"/>
          <p:cNvSpPr txBox="1"/>
          <p:nvPr/>
        </p:nvSpPr>
        <p:spPr bwMode="black">
          <a:xfrm>
            <a:off x="503867" y="2645292"/>
            <a:ext cx="6075226" cy="3708708"/>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800" b="0" noProof="0" dirty="0"/>
              <a:t>© 2018 SAP SE </a:t>
            </a:r>
            <a:r>
              <a:rPr lang="de-DE" sz="800" b="0" noProof="0" dirty="0"/>
              <a:t>oder ein SAP-Konzernunternehmen. Alle Rechte vorbehalten</a:t>
            </a:r>
            <a:r>
              <a:rPr lang="en-US" sz="800" b="0" noProof="0" dirty="0"/>
              <a:t>.</a:t>
            </a:r>
            <a:endParaRPr lang="de-DE" sz="800" kern="0" dirty="0">
              <a:ea typeface="Arial Unicode MS" pitchFamily="34" charset="-128"/>
              <a:cs typeface="Arial Unicode MS" pitchFamily="34" charset="-128"/>
            </a:endParaRPr>
          </a:p>
          <a:p>
            <a:pPr>
              <a:spcBef>
                <a:spcPts val="600"/>
              </a:spcBef>
            </a:pPr>
            <a:r>
              <a:rPr lang="de-DE" sz="8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dirty="0">
                <a:solidFill>
                  <a:schemeClr val="tx1"/>
                </a:solidFill>
                <a:effectLst/>
                <a:latin typeface="Arial"/>
                <a:ea typeface="+mn-ea"/>
                <a:cs typeface="+mn-cs"/>
              </a:rPr>
              <a:t> </a:t>
            </a:r>
            <a:r>
              <a:rPr lang="de-DE" sz="800" kern="1200" noProof="0" dirty="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dirty="0">
                <a:solidFill>
                  <a:schemeClr val="tx1"/>
                </a:solidFill>
                <a:effectLst/>
                <a:latin typeface="Arial"/>
                <a:ea typeface="+mn-ea"/>
                <a:cs typeface="+mn-cs"/>
              </a:rPr>
              <a:t>Zusätzliche Informationen zur Marke und Vermerke finden Sie auf der Seite </a:t>
            </a:r>
            <a:r>
              <a:rPr lang="de-DE" sz="800" kern="1200" noProof="0" dirty="0">
                <a:solidFill>
                  <a:schemeClr val="tx1"/>
                </a:solidFill>
                <a:effectLst/>
                <a:latin typeface="Arial"/>
                <a:ea typeface="+mn-ea"/>
                <a:cs typeface="+mn-cs"/>
                <a:hlinkClick r:id="rId4"/>
              </a:rPr>
              <a:t>https://www.sap.com/corporate/de/legal/copyright.html</a:t>
            </a:r>
            <a:r>
              <a:rPr lang="de-DE" sz="800" kern="1200" noProof="0" dirty="0">
                <a:solidFill>
                  <a:schemeClr val="tx1"/>
                </a:solidFill>
                <a:effectLst/>
                <a:latin typeface="Arial"/>
                <a:ea typeface="+mn-ea"/>
                <a:cs typeface="+mn-cs"/>
              </a:rPr>
              <a:t>.</a:t>
            </a:r>
          </a:p>
        </p:txBody>
      </p:sp>
      <p:pic>
        <p:nvPicPr>
          <p:cNvPr id="26" name="Linkedin icon with link">
            <a:hlinkClick r:id="rId5"/>
          </p:cNvPr>
          <p:cNvPicPr>
            <a:picLocks noChangeAspect="1"/>
          </p:cNvPicPr>
          <p:nvPr/>
        </p:nvPicPr>
        <p:blipFill>
          <a:blip r:embed="rId6"/>
          <a:stretch>
            <a:fillRect/>
          </a:stretch>
        </p:blipFill>
        <p:spPr>
          <a:xfrm>
            <a:off x="2273222" y="1749960"/>
            <a:ext cx="361715" cy="361809"/>
          </a:xfrm>
          <a:prstGeom prst="rect">
            <a:avLst/>
          </a:prstGeom>
        </p:spPr>
      </p:pic>
      <p:pic>
        <p:nvPicPr>
          <p:cNvPr id="27" name="YouTube icon with link">
            <a:hlinkClick r:id="rId7"/>
          </p:cNvPr>
          <p:cNvPicPr>
            <a:picLocks noChangeAspect="1"/>
          </p:cNvPicPr>
          <p:nvPr/>
        </p:nvPicPr>
        <p:blipFill>
          <a:blip r:embed="rId8"/>
          <a:stretch>
            <a:fillRect/>
          </a:stretch>
        </p:blipFill>
        <p:spPr>
          <a:xfrm>
            <a:off x="1682840" y="1749063"/>
            <a:ext cx="363505" cy="363600"/>
          </a:xfrm>
          <a:prstGeom prst="rect">
            <a:avLst/>
          </a:prstGeom>
        </p:spPr>
      </p:pic>
      <p:pic>
        <p:nvPicPr>
          <p:cNvPr id="28" name="Twitter icon with link">
            <a:hlinkClick r:id="rId9" tooltip="https://twitter.com/sap"/>
          </p:cNvPr>
          <p:cNvPicPr>
            <a:picLocks noChangeAspect="1"/>
          </p:cNvPicPr>
          <p:nvPr/>
        </p:nvPicPr>
        <p:blipFill>
          <a:blip r:embed="rId10"/>
          <a:stretch>
            <a:fillRect/>
          </a:stretch>
        </p:blipFill>
        <p:spPr>
          <a:xfrm>
            <a:off x="1094248" y="1749960"/>
            <a:ext cx="361715" cy="361809"/>
          </a:xfrm>
          <a:prstGeom prst="rect">
            <a:avLst/>
          </a:prstGeom>
        </p:spPr>
      </p:pic>
      <p:pic>
        <p:nvPicPr>
          <p:cNvPr id="29" name="Facebook icon with link">
            <a:hlinkClick r:id="rId11"/>
          </p:cNvPr>
          <p:cNvPicPr>
            <a:picLocks noChangeAspect="1"/>
          </p:cNvPicPr>
          <p:nvPr/>
        </p:nvPicPr>
        <p:blipFill>
          <a:blip r:embed="rId12"/>
          <a:stretch>
            <a:fillRect/>
          </a:stretch>
        </p:blipFill>
        <p:spPr>
          <a:xfrm>
            <a:off x="503866" y="1749063"/>
            <a:ext cx="363505" cy="363600"/>
          </a:xfrm>
          <a:prstGeom prst="rect">
            <a:avLst/>
          </a:prstGeom>
        </p:spPr>
      </p:pic>
      <p:sp>
        <p:nvSpPr>
          <p:cNvPr id="20" name="SAP folgen auf"/>
          <p:cNvSpPr txBox="1"/>
          <p:nvPr/>
        </p:nvSpPr>
        <p:spPr bwMode="black">
          <a:xfrm>
            <a:off x="503866" y="1461002"/>
            <a:ext cx="1228229"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de-DE" sz="1100" b="0" kern="1200" noProof="0" dirty="0">
                <a:solidFill>
                  <a:schemeClr val="tx1"/>
                </a:solidFill>
                <a:latin typeface="Arial"/>
                <a:ea typeface="Arial Unicode MS" panose="020B0604020202020204" pitchFamily="34" charset="-128"/>
                <a:cs typeface="+mn-cs"/>
              </a:rPr>
              <a:t>SAP folgen auf</a:t>
            </a:r>
          </a:p>
        </p:txBody>
      </p:sp>
    </p:spTree>
    <p:extLst>
      <p:ext uri="{BB962C8B-B14F-4D97-AF65-F5344CB8AC3E}">
        <p14:creationId xmlns:p14="http://schemas.microsoft.com/office/powerpoint/2010/main" val="136370966"/>
      </p:ext>
    </p:extLst>
  </p:cSld>
  <p:clrMapOvr>
    <a:masterClrMapping/>
  </p:clrMapOvr>
  <p:extLst>
    <p:ext uri="{DCECCB84-F9BA-43D5-87BE-67443E8EF086}">
      <p15:sldGuideLst xmlns:p15="http://schemas.microsoft.com/office/powerpoint/2012/main" xmlns=""/>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03870" y="504001"/>
            <a:ext cx="11183564" cy="430887"/>
          </a:xfrm>
        </p:spPr>
        <p:txBody>
          <a:bodyPr lIns="0" tIns="0" rIns="0" bIns="0"/>
          <a:lstStyle>
            <a:lvl1pPr>
              <a:defRPr sz="2799" b="0" i="0">
                <a:solidFill>
                  <a:schemeClr val="bg1"/>
                </a:solidFill>
                <a:latin typeface="BentonSans Medium"/>
                <a:cs typeface="BentonSans Medium"/>
              </a:defRPr>
            </a:lvl1pPr>
          </a:lstStyle>
          <a:p>
            <a:r>
              <a:rPr lang="en-US"/>
              <a:t>Click to edit Master title style</a:t>
            </a:r>
            <a:endParaRPr/>
          </a:p>
        </p:txBody>
      </p:sp>
      <p:sp>
        <p:nvSpPr>
          <p:cNvPr id="3" name="Holder 3"/>
          <p:cNvSpPr>
            <a:spLocks noGrp="1"/>
          </p:cNvSpPr>
          <p:nvPr>
            <p:ph sz="half" idx="2"/>
          </p:nvPr>
        </p:nvSpPr>
        <p:spPr>
          <a:xfrm>
            <a:off x="609917" y="1577340"/>
            <a:ext cx="5306282" cy="307777"/>
          </a:xfrm>
          <a:prstGeom prst="rect">
            <a:avLst/>
          </a:prstGeom>
        </p:spPr>
        <p:txBody>
          <a:bodyPr wrap="square" lIns="0" tIns="0" rIns="0" bIns="0">
            <a:spAutoFit/>
          </a:bodyPr>
          <a:lstStyle>
            <a:lvl1pPr>
              <a:defRPr/>
            </a:lvl1pPr>
          </a:lstStyle>
          <a:p>
            <a:pPr lvl="0"/>
            <a:r>
              <a:rPr lang="en-US"/>
              <a:t>Click to edit Master text styles</a:t>
            </a:r>
          </a:p>
        </p:txBody>
      </p:sp>
      <p:sp>
        <p:nvSpPr>
          <p:cNvPr id="4" name="Holder 4"/>
          <p:cNvSpPr>
            <a:spLocks noGrp="1"/>
          </p:cNvSpPr>
          <p:nvPr>
            <p:ph sz="half" idx="3"/>
          </p:nvPr>
        </p:nvSpPr>
        <p:spPr>
          <a:xfrm>
            <a:off x="6282150" y="1577340"/>
            <a:ext cx="5306282" cy="307777"/>
          </a:xfrm>
          <a:prstGeom prst="rect">
            <a:avLst/>
          </a:prstGeom>
        </p:spPr>
        <p:txBody>
          <a:bodyPr wrap="square" lIns="0" tIns="0" rIns="0" bIns="0">
            <a:spAutoFit/>
          </a:bodyPr>
          <a:lstStyle>
            <a:lvl1pPr>
              <a:defRPr/>
            </a:lvl1pPr>
          </a:lstStyle>
          <a:p>
            <a:pPr lvl="0"/>
            <a:r>
              <a:rPr lang="en-US"/>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ru-RU"/>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0DCFD0D-6055-489B-A2BF-8CC598CDB56F}" type="datetimeFigureOut">
              <a:rPr lang="ru-RU" smtClean="0"/>
              <a:t>08.06.2020</a:t>
            </a:fld>
            <a:endParaRPr lang="ru-RU"/>
          </a:p>
        </p:txBody>
      </p:sp>
      <p:sp>
        <p:nvSpPr>
          <p:cNvPr id="7" name="Holder 7"/>
          <p:cNvSpPr>
            <a:spLocks noGrp="1"/>
          </p:cNvSpPr>
          <p:nvPr>
            <p:ph type="sldNum" sz="quarter" idx="7"/>
          </p:nvPr>
        </p:nvSpPr>
        <p:spPr/>
        <p:txBody>
          <a:bodyPr lIns="0" tIns="0" rIns="0" bIns="0"/>
          <a:lstStyle>
            <a:lvl1pPr>
              <a:defRPr sz="900" b="0" i="0">
                <a:solidFill>
                  <a:schemeClr val="bg1"/>
                </a:solidFill>
                <a:latin typeface="Arial"/>
                <a:cs typeface="Arial"/>
              </a:defRPr>
            </a:lvl1pPr>
          </a:lstStyle>
          <a:p>
            <a:fld id="{7C601AC5-E5F6-40FF-809B-0F6632038956}" type="slidenum">
              <a:rPr lang="ru-RU" smtClean="0"/>
              <a:t>‹#›</a:t>
            </a:fld>
            <a:endParaRPr lang="ru-RU"/>
          </a:p>
        </p:txBody>
      </p:sp>
    </p:spTree>
    <p:extLst>
      <p:ext uri="{BB962C8B-B14F-4D97-AF65-F5344CB8AC3E}">
        <p14:creationId xmlns:p14="http://schemas.microsoft.com/office/powerpoint/2010/main" val="226070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03869" y="1620000"/>
            <a:ext cx="11182288" cy="4230000"/>
          </a:xfrm>
        </p:spPr>
        <p:txBody>
          <a:body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419241238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EE7D6-6E5D-4CCC-849C-7C72713953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ECC8BB8F-F2B0-47F5-A703-95F2C14A75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14FCA219-1036-4E01-A656-4E272EAB876D}"/>
              </a:ext>
            </a:extLst>
          </p:cNvPr>
          <p:cNvSpPr>
            <a:spLocks noGrp="1"/>
          </p:cNvSpPr>
          <p:nvPr>
            <p:ph type="dt" sz="half" idx="10"/>
          </p:nvPr>
        </p:nvSpPr>
        <p:spPr/>
        <p:txBody>
          <a:bodyPr/>
          <a:lstStyle/>
          <a:p>
            <a:fld id="{60DCFD0D-6055-489B-A2BF-8CC598CDB56F}" type="datetimeFigureOut">
              <a:rPr lang="ru-RU" smtClean="0"/>
              <a:t>08.06.2020</a:t>
            </a:fld>
            <a:endParaRPr lang="ru-RU"/>
          </a:p>
        </p:txBody>
      </p:sp>
      <p:sp>
        <p:nvSpPr>
          <p:cNvPr id="5" name="Footer Placeholder 4">
            <a:extLst>
              <a:ext uri="{FF2B5EF4-FFF2-40B4-BE49-F238E27FC236}">
                <a16:creationId xmlns:a16="http://schemas.microsoft.com/office/drawing/2014/main" xmlns="" id="{CECB7225-A836-47B2-A1D8-C8440F901A6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9D65F938-BF36-4B50-82F3-B6F7BC438B0B}"/>
              </a:ext>
            </a:extLst>
          </p:cNvPr>
          <p:cNvSpPr>
            <a:spLocks noGrp="1"/>
          </p:cNvSpPr>
          <p:nvPr>
            <p:ph type="sldNum" sz="quarter" idx="12"/>
          </p:nvPr>
        </p:nvSpPr>
        <p:spPr/>
        <p:txBody>
          <a:bodyPr/>
          <a:lstStyle/>
          <a:p>
            <a:fld id="{7C601AC5-E5F6-40FF-809B-0F6632038956}" type="slidenum">
              <a:rPr lang="ru-RU" smtClean="0"/>
              <a:t>‹#›</a:t>
            </a:fld>
            <a:endParaRPr lang="ru-RU"/>
          </a:p>
        </p:txBody>
      </p:sp>
    </p:spTree>
    <p:extLst>
      <p:ext uri="{BB962C8B-B14F-4D97-AF65-F5344CB8AC3E}">
        <p14:creationId xmlns:p14="http://schemas.microsoft.com/office/powerpoint/2010/main" val="37636654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89EED-9267-4D4C-933D-957E14085EE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10251061-E185-44A0-AEAA-655800B37C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F3B5DA30-A583-43F1-8F27-4ECC732AF4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B032B998-9653-4CCD-8DBB-02A5A8F85DB0}"/>
              </a:ext>
            </a:extLst>
          </p:cNvPr>
          <p:cNvSpPr>
            <a:spLocks noGrp="1"/>
          </p:cNvSpPr>
          <p:nvPr>
            <p:ph type="dt" sz="half" idx="10"/>
          </p:nvPr>
        </p:nvSpPr>
        <p:spPr/>
        <p:txBody>
          <a:bodyPr/>
          <a:lstStyle/>
          <a:p>
            <a:fld id="{60DCFD0D-6055-489B-A2BF-8CC598CDB56F}" type="datetimeFigureOut">
              <a:rPr lang="ru-RU" smtClean="0"/>
              <a:t>08.06.2020</a:t>
            </a:fld>
            <a:endParaRPr lang="ru-RU"/>
          </a:p>
        </p:txBody>
      </p:sp>
      <p:sp>
        <p:nvSpPr>
          <p:cNvPr id="6" name="Footer Placeholder 5">
            <a:extLst>
              <a:ext uri="{FF2B5EF4-FFF2-40B4-BE49-F238E27FC236}">
                <a16:creationId xmlns:a16="http://schemas.microsoft.com/office/drawing/2014/main" xmlns="" id="{8FE1719B-FFBF-4B4F-8FB3-C48154BAEA6E}"/>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7C37EE01-213B-4C83-ABB8-D59769E49B66}"/>
              </a:ext>
            </a:extLst>
          </p:cNvPr>
          <p:cNvSpPr>
            <a:spLocks noGrp="1"/>
          </p:cNvSpPr>
          <p:nvPr>
            <p:ph type="sldNum" sz="quarter" idx="12"/>
          </p:nvPr>
        </p:nvSpPr>
        <p:spPr/>
        <p:txBody>
          <a:bodyPr/>
          <a:lstStyle/>
          <a:p>
            <a:fld id="{7C601AC5-E5F6-40FF-809B-0F6632038956}" type="slidenum">
              <a:rPr lang="ru-RU" smtClean="0"/>
              <a:t>‹#›</a:t>
            </a:fld>
            <a:endParaRPr lang="ru-RU"/>
          </a:p>
        </p:txBody>
      </p:sp>
    </p:spTree>
    <p:extLst>
      <p:ext uri="{BB962C8B-B14F-4D97-AF65-F5344CB8AC3E}">
        <p14:creationId xmlns:p14="http://schemas.microsoft.com/office/powerpoint/2010/main" val="27733366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0D66F-59C5-4C4B-AC06-B82EB8B8B13D}"/>
              </a:ext>
            </a:extLst>
          </p:cNvPr>
          <p:cNvSpPr>
            <a:spLocks noGrp="1"/>
          </p:cNvSpPr>
          <p:nvPr>
            <p:ph type="title"/>
          </p:nvPr>
        </p:nvSpPr>
        <p:spPr/>
        <p:txBody>
          <a:bodyPr/>
          <a:lstStyle/>
          <a:p>
            <a:r>
              <a:rPr lang="en-US"/>
              <a:t>Click to edit Master title style</a:t>
            </a:r>
            <a:endParaRPr lang="ru-RU" dirty="0"/>
          </a:p>
        </p:txBody>
      </p:sp>
      <p:sp>
        <p:nvSpPr>
          <p:cNvPr id="3" name="Date Placeholder 2">
            <a:extLst>
              <a:ext uri="{FF2B5EF4-FFF2-40B4-BE49-F238E27FC236}">
                <a16:creationId xmlns:a16="http://schemas.microsoft.com/office/drawing/2014/main" xmlns="" id="{70578B4F-DEF8-4A35-BF39-AFA4E8EE0031}"/>
              </a:ext>
            </a:extLst>
          </p:cNvPr>
          <p:cNvSpPr>
            <a:spLocks noGrp="1"/>
          </p:cNvSpPr>
          <p:nvPr>
            <p:ph type="dt" sz="half" idx="10"/>
          </p:nvPr>
        </p:nvSpPr>
        <p:spPr>
          <a:xfrm>
            <a:off x="838200" y="6356350"/>
            <a:ext cx="2743200" cy="365125"/>
          </a:xfrm>
          <a:prstGeom prst="rect">
            <a:avLst/>
          </a:prstGeom>
        </p:spPr>
        <p:txBody>
          <a:bodyPr/>
          <a:lstStyle/>
          <a:p>
            <a:fld id="{60DCFD0D-6055-489B-A2BF-8CC598CDB56F}" type="datetimeFigureOut">
              <a:rPr lang="ru-RU" smtClean="0"/>
              <a:t>08.06.2020</a:t>
            </a:fld>
            <a:endParaRPr lang="ru-RU"/>
          </a:p>
        </p:txBody>
      </p:sp>
      <p:sp>
        <p:nvSpPr>
          <p:cNvPr id="4" name="Footer Placeholder 3">
            <a:extLst>
              <a:ext uri="{FF2B5EF4-FFF2-40B4-BE49-F238E27FC236}">
                <a16:creationId xmlns:a16="http://schemas.microsoft.com/office/drawing/2014/main" xmlns="" id="{935A5793-56CD-4F94-8648-37E3D7F087AE}"/>
              </a:ext>
            </a:extLst>
          </p:cNvPr>
          <p:cNvSpPr>
            <a:spLocks noGrp="1"/>
          </p:cNvSpPr>
          <p:nvPr>
            <p:ph type="ftr" sz="quarter" idx="11"/>
          </p:nvPr>
        </p:nvSpPr>
        <p:spPr>
          <a:xfrm>
            <a:off x="4038600" y="6356350"/>
            <a:ext cx="4114800" cy="365125"/>
          </a:xfrm>
          <a:prstGeom prst="rect">
            <a:avLst/>
          </a:prstGeom>
        </p:spPr>
        <p:txBody>
          <a:bodyPr/>
          <a:lstStyle/>
          <a:p>
            <a:endParaRPr lang="ru-RU"/>
          </a:p>
        </p:txBody>
      </p:sp>
      <p:sp>
        <p:nvSpPr>
          <p:cNvPr id="5" name="Slide Number Placeholder 4">
            <a:extLst>
              <a:ext uri="{FF2B5EF4-FFF2-40B4-BE49-F238E27FC236}">
                <a16:creationId xmlns:a16="http://schemas.microsoft.com/office/drawing/2014/main" xmlns="" id="{A4F0C7AD-09F2-41F9-9D8A-4B455F080F18}"/>
              </a:ext>
            </a:extLst>
          </p:cNvPr>
          <p:cNvSpPr>
            <a:spLocks noGrp="1"/>
          </p:cNvSpPr>
          <p:nvPr>
            <p:ph type="sldNum" sz="quarter" idx="12"/>
          </p:nvPr>
        </p:nvSpPr>
        <p:spPr>
          <a:xfrm>
            <a:off x="8610600" y="6356350"/>
            <a:ext cx="2743200" cy="365125"/>
          </a:xfrm>
          <a:prstGeom prst="rect">
            <a:avLst/>
          </a:prstGeom>
        </p:spPr>
        <p:txBody>
          <a:bodyPr/>
          <a:lstStyle/>
          <a:p>
            <a:fld id="{7C601AC5-E5F6-40FF-809B-0F6632038956}" type="slidenum">
              <a:rPr lang="ru-RU" smtClean="0"/>
              <a:t>‹#›</a:t>
            </a:fld>
            <a:endParaRPr lang="ru-RU"/>
          </a:p>
        </p:txBody>
      </p:sp>
      <p:sp>
        <p:nvSpPr>
          <p:cNvPr id="9" name="Picture Placeholder 8">
            <a:extLst>
              <a:ext uri="{FF2B5EF4-FFF2-40B4-BE49-F238E27FC236}">
                <a16:creationId xmlns:a16="http://schemas.microsoft.com/office/drawing/2014/main" xmlns="" id="{C04DDF86-12FC-49F6-99DC-13D68C67D5FD}"/>
              </a:ext>
            </a:extLst>
          </p:cNvPr>
          <p:cNvSpPr>
            <a:spLocks noGrp="1"/>
          </p:cNvSpPr>
          <p:nvPr>
            <p:ph type="pic" sz="quarter" idx="13"/>
          </p:nvPr>
        </p:nvSpPr>
        <p:spPr>
          <a:xfrm>
            <a:off x="838200" y="2022475"/>
            <a:ext cx="2743200" cy="1406525"/>
          </a:xfrm>
        </p:spPr>
        <p:txBody>
          <a:bodyPr/>
          <a:lstStyle/>
          <a:p>
            <a:r>
              <a:rPr lang="en-US"/>
              <a:t>Click icon to add picture</a:t>
            </a:r>
            <a:endParaRPr lang="ru-RU" dirty="0"/>
          </a:p>
        </p:txBody>
      </p:sp>
      <p:sp>
        <p:nvSpPr>
          <p:cNvPr id="11" name="Picture Placeholder 10">
            <a:extLst>
              <a:ext uri="{FF2B5EF4-FFF2-40B4-BE49-F238E27FC236}">
                <a16:creationId xmlns:a16="http://schemas.microsoft.com/office/drawing/2014/main" xmlns="" id="{2D19CEF4-E43E-49F2-BCB3-EFD922FC9368}"/>
              </a:ext>
            </a:extLst>
          </p:cNvPr>
          <p:cNvSpPr>
            <a:spLocks noGrp="1"/>
          </p:cNvSpPr>
          <p:nvPr>
            <p:ph type="pic" sz="quarter" idx="14"/>
          </p:nvPr>
        </p:nvSpPr>
        <p:spPr>
          <a:xfrm>
            <a:off x="4291013" y="2022475"/>
            <a:ext cx="2743200" cy="1406525"/>
          </a:xfrm>
        </p:spPr>
        <p:txBody>
          <a:bodyPr/>
          <a:lstStyle/>
          <a:p>
            <a:r>
              <a:rPr lang="en-US"/>
              <a:t>Click icon to add picture</a:t>
            </a:r>
            <a:endParaRPr lang="ru-RU"/>
          </a:p>
        </p:txBody>
      </p:sp>
      <p:sp>
        <p:nvSpPr>
          <p:cNvPr id="12" name="Picture Placeholder 10">
            <a:extLst>
              <a:ext uri="{FF2B5EF4-FFF2-40B4-BE49-F238E27FC236}">
                <a16:creationId xmlns:a16="http://schemas.microsoft.com/office/drawing/2014/main" xmlns="" id="{B457D1AB-B544-4315-8E7C-3C1A2A3CAB66}"/>
              </a:ext>
            </a:extLst>
          </p:cNvPr>
          <p:cNvSpPr>
            <a:spLocks noGrp="1"/>
          </p:cNvSpPr>
          <p:nvPr>
            <p:ph type="pic" sz="quarter" idx="15"/>
          </p:nvPr>
        </p:nvSpPr>
        <p:spPr>
          <a:xfrm>
            <a:off x="7889998" y="2022475"/>
            <a:ext cx="2743200" cy="1406525"/>
          </a:xfrm>
        </p:spPr>
        <p:txBody>
          <a:bodyPr/>
          <a:lstStyle/>
          <a:p>
            <a:r>
              <a:rPr lang="en-US"/>
              <a:t>Click icon to add picture</a:t>
            </a:r>
            <a:endParaRPr lang="ru-RU"/>
          </a:p>
        </p:txBody>
      </p:sp>
      <p:sp>
        <p:nvSpPr>
          <p:cNvPr id="14" name="SmartArt Placeholder 13">
            <a:extLst>
              <a:ext uri="{FF2B5EF4-FFF2-40B4-BE49-F238E27FC236}">
                <a16:creationId xmlns:a16="http://schemas.microsoft.com/office/drawing/2014/main" xmlns="" id="{2D57BDB5-89F8-4BF9-81F3-BEAE0BAAE3F3}"/>
              </a:ext>
            </a:extLst>
          </p:cNvPr>
          <p:cNvSpPr>
            <a:spLocks noGrp="1"/>
          </p:cNvSpPr>
          <p:nvPr>
            <p:ph type="dgm" sz="quarter" idx="16"/>
          </p:nvPr>
        </p:nvSpPr>
        <p:spPr>
          <a:xfrm>
            <a:off x="838200" y="4052888"/>
            <a:ext cx="9826625" cy="1811337"/>
          </a:xfrm>
        </p:spPr>
        <p:txBody>
          <a:bodyPr/>
          <a:lstStyle/>
          <a:p>
            <a:r>
              <a:rPr lang="en-US"/>
              <a:t>Click icon to add SmartArt graphic</a:t>
            </a:r>
            <a:endParaRPr lang="ru-RU"/>
          </a:p>
        </p:txBody>
      </p:sp>
    </p:spTree>
    <p:extLst>
      <p:ext uri="{BB962C8B-B14F-4D97-AF65-F5344CB8AC3E}">
        <p14:creationId xmlns:p14="http://schemas.microsoft.com/office/powerpoint/2010/main" val="3767329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8AB4CC-2F2A-4E5F-8183-4ED9613B2D09}"/>
              </a:ext>
            </a:extLst>
          </p:cNvPr>
          <p:cNvSpPr>
            <a:spLocks noGrp="1"/>
          </p:cNvSpPr>
          <p:nvPr>
            <p:ph type="title"/>
          </p:nvPr>
        </p:nvSpPr>
        <p:spPr/>
        <p:txBody>
          <a:bodyPr/>
          <a:lstStyle/>
          <a:p>
            <a:r>
              <a:rPr lang="en-US"/>
              <a:t>Click to edit Master title style</a:t>
            </a:r>
            <a:endParaRPr lang="ru-RU"/>
          </a:p>
        </p:txBody>
      </p:sp>
      <p:sp>
        <p:nvSpPr>
          <p:cNvPr id="6" name="Date Placeholder 5">
            <a:extLst>
              <a:ext uri="{FF2B5EF4-FFF2-40B4-BE49-F238E27FC236}">
                <a16:creationId xmlns:a16="http://schemas.microsoft.com/office/drawing/2014/main" xmlns="" id="{F9062696-A71F-49DA-B80F-E5B3A6EEBB41}"/>
              </a:ext>
            </a:extLst>
          </p:cNvPr>
          <p:cNvSpPr>
            <a:spLocks noGrp="1"/>
          </p:cNvSpPr>
          <p:nvPr>
            <p:ph type="dt" sz="half" idx="10"/>
          </p:nvPr>
        </p:nvSpPr>
        <p:spPr>
          <a:xfrm>
            <a:off x="838200" y="6356350"/>
            <a:ext cx="2743200" cy="365125"/>
          </a:xfrm>
          <a:prstGeom prst="rect">
            <a:avLst/>
          </a:prstGeom>
        </p:spPr>
        <p:txBody>
          <a:bodyPr/>
          <a:lstStyle/>
          <a:p>
            <a:fld id="{60DCFD0D-6055-489B-A2BF-8CC598CDB56F}" type="datetimeFigureOut">
              <a:rPr lang="ru-RU" smtClean="0"/>
              <a:t>08.06.2020</a:t>
            </a:fld>
            <a:endParaRPr lang="ru-RU"/>
          </a:p>
        </p:txBody>
      </p:sp>
      <p:sp>
        <p:nvSpPr>
          <p:cNvPr id="7" name="Footer Placeholder 6">
            <a:extLst>
              <a:ext uri="{FF2B5EF4-FFF2-40B4-BE49-F238E27FC236}">
                <a16:creationId xmlns:a16="http://schemas.microsoft.com/office/drawing/2014/main" xmlns="" id="{4B3EC5CF-BBD6-45FC-A850-6D90899BD860}"/>
              </a:ext>
            </a:extLst>
          </p:cNvPr>
          <p:cNvSpPr>
            <a:spLocks noGrp="1"/>
          </p:cNvSpPr>
          <p:nvPr>
            <p:ph type="ftr" sz="quarter" idx="11"/>
          </p:nvPr>
        </p:nvSpPr>
        <p:spPr>
          <a:xfrm>
            <a:off x="4038600" y="6356350"/>
            <a:ext cx="4114800" cy="365125"/>
          </a:xfrm>
          <a:prstGeom prst="rect">
            <a:avLst/>
          </a:prstGeom>
        </p:spPr>
        <p:txBody>
          <a:bodyPr/>
          <a:lstStyle/>
          <a:p>
            <a:endParaRPr lang="ru-RU" dirty="0"/>
          </a:p>
        </p:txBody>
      </p:sp>
      <p:sp>
        <p:nvSpPr>
          <p:cNvPr id="8" name="Slide Number Placeholder 7">
            <a:extLst>
              <a:ext uri="{FF2B5EF4-FFF2-40B4-BE49-F238E27FC236}">
                <a16:creationId xmlns:a16="http://schemas.microsoft.com/office/drawing/2014/main" xmlns="" id="{9FF7A3DC-EB7A-4DE9-BDF3-BE204BD89B5E}"/>
              </a:ext>
            </a:extLst>
          </p:cNvPr>
          <p:cNvSpPr>
            <a:spLocks noGrp="1"/>
          </p:cNvSpPr>
          <p:nvPr>
            <p:ph type="sldNum" sz="quarter" idx="12"/>
          </p:nvPr>
        </p:nvSpPr>
        <p:spPr>
          <a:xfrm>
            <a:off x="8610600" y="6356350"/>
            <a:ext cx="2743200" cy="365125"/>
          </a:xfrm>
          <a:prstGeom prst="rect">
            <a:avLst/>
          </a:prstGeom>
        </p:spPr>
        <p:txBody>
          <a:bodyPr/>
          <a:lstStyle/>
          <a:p>
            <a:fld id="{7C601AC5-E5F6-40FF-809B-0F6632038956}" type="slidenum">
              <a:rPr lang="ru-RU" smtClean="0"/>
              <a:t>‹#›</a:t>
            </a:fld>
            <a:endParaRPr lang="ru-RU" dirty="0"/>
          </a:p>
        </p:txBody>
      </p:sp>
    </p:spTree>
    <p:extLst>
      <p:ext uri="{BB962C8B-B14F-4D97-AF65-F5344CB8AC3E}">
        <p14:creationId xmlns:p14="http://schemas.microsoft.com/office/powerpoint/2010/main" val="7852074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DCFD0D-6055-489B-A2BF-8CC598CDB56F}" type="datetimeFigureOut">
              <a:rPr lang="ru-RU" smtClean="0"/>
              <a:t>08.06.2020</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7C601AC5-E5F6-40FF-809B-0F6632038956}" type="slidenum">
              <a:rPr lang="ru-RU" smtClean="0"/>
              <a:t>‹#›</a:t>
            </a:fld>
            <a:endParaRPr lang="ru-RU"/>
          </a:p>
        </p:txBody>
      </p:sp>
    </p:spTree>
    <p:extLst>
      <p:ext uri="{BB962C8B-B14F-4D97-AF65-F5344CB8AC3E}">
        <p14:creationId xmlns:p14="http://schemas.microsoft.com/office/powerpoint/2010/main" val="17709266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1119269"/>
      </p:ext>
    </p:extLst>
  </p:cSld>
  <p:clrMapOvr>
    <a:masterClrMapping/>
  </p:clrMapOvr>
  <p:extLst>
    <p:ext uri="{DCECCB84-F9BA-43D5-87BE-67443E8EF086}">
      <p15:sldGuideLst xmlns:p15="http://schemas.microsoft.com/office/powerpoint/2012/main" xmlns=""/>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50347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616076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729648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785389"/>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4" name="Text placeholder - column 2"/>
          <p:cNvSpPr>
            <a:spLocks noGrp="1"/>
          </p:cNvSpPr>
          <p:nvPr>
            <p:ph type="body" sz="quarter" idx="10" hasCustomPrompt="1"/>
          </p:nvPr>
        </p:nvSpPr>
        <p:spPr>
          <a:xfrm>
            <a:off x="503869" y="1620000"/>
            <a:ext cx="5326613"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5" name="Text placeholder - column 1"/>
          <p:cNvSpPr>
            <a:spLocks noGrp="1"/>
          </p:cNvSpPr>
          <p:nvPr>
            <p:ph type="body" sz="quarter" idx="11" hasCustomPrompt="1"/>
          </p:nvPr>
        </p:nvSpPr>
        <p:spPr>
          <a:xfrm>
            <a:off x="6360820" y="1620000"/>
            <a:ext cx="5326613"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153657527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348299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01675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87569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1089111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30619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4051943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21582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033743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785885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515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4361" y="1620000"/>
            <a:ext cx="3563072"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6" name="Text Placeholder - column 2"/>
          <p:cNvSpPr>
            <a:spLocks noGrp="1"/>
          </p:cNvSpPr>
          <p:nvPr>
            <p:ph type="body" sz="quarter" idx="12" hasCustomPrompt="1"/>
          </p:nvPr>
        </p:nvSpPr>
        <p:spPr>
          <a:xfrm>
            <a:off x="4314115" y="1620000"/>
            <a:ext cx="3563072"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4" name="Text Placeholder - column 1"/>
          <p:cNvSpPr>
            <a:spLocks noGrp="1"/>
          </p:cNvSpPr>
          <p:nvPr>
            <p:ph type="body" sz="quarter" idx="10" hasCustomPrompt="1"/>
          </p:nvPr>
        </p:nvSpPr>
        <p:spPr>
          <a:xfrm>
            <a:off x="503869" y="1620000"/>
            <a:ext cx="3563072" cy="4230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42832997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5977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18" Type="http://schemas.openxmlformats.org/officeDocument/2006/relationships/slideLayout" Target="../slideLayouts/slideLayout59.xml"/><Relationship Id="rId26" Type="http://schemas.openxmlformats.org/officeDocument/2006/relationships/slideLayout" Target="../slideLayouts/slideLayout67.xml"/><Relationship Id="rId3" Type="http://schemas.openxmlformats.org/officeDocument/2006/relationships/slideLayout" Target="../slideLayouts/slideLayout44.xml"/><Relationship Id="rId21" Type="http://schemas.openxmlformats.org/officeDocument/2006/relationships/slideLayout" Target="../slideLayouts/slideLayout62.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slideLayout" Target="../slideLayouts/slideLayout58.xml"/><Relationship Id="rId25" Type="http://schemas.openxmlformats.org/officeDocument/2006/relationships/slideLayout" Target="../slideLayouts/slideLayout66.xml"/><Relationship Id="rId33" Type="http://schemas.openxmlformats.org/officeDocument/2006/relationships/theme" Target="../theme/theme3.xml"/><Relationship Id="rId2" Type="http://schemas.openxmlformats.org/officeDocument/2006/relationships/slideLayout" Target="../slideLayouts/slideLayout43.xml"/><Relationship Id="rId16" Type="http://schemas.openxmlformats.org/officeDocument/2006/relationships/slideLayout" Target="../slideLayouts/slideLayout57.xml"/><Relationship Id="rId20" Type="http://schemas.openxmlformats.org/officeDocument/2006/relationships/slideLayout" Target="../slideLayouts/slideLayout61.xml"/><Relationship Id="rId29" Type="http://schemas.openxmlformats.org/officeDocument/2006/relationships/slideLayout" Target="../slideLayouts/slideLayout70.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24" Type="http://schemas.openxmlformats.org/officeDocument/2006/relationships/slideLayout" Target="../slideLayouts/slideLayout65.xml"/><Relationship Id="rId32" Type="http://schemas.openxmlformats.org/officeDocument/2006/relationships/slideLayout" Target="../slideLayouts/slideLayout73.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23" Type="http://schemas.openxmlformats.org/officeDocument/2006/relationships/slideLayout" Target="../slideLayouts/slideLayout64.xml"/><Relationship Id="rId28" Type="http://schemas.openxmlformats.org/officeDocument/2006/relationships/slideLayout" Target="../slideLayouts/slideLayout69.xml"/><Relationship Id="rId10" Type="http://schemas.openxmlformats.org/officeDocument/2006/relationships/slideLayout" Target="../slideLayouts/slideLayout51.xml"/><Relationship Id="rId19" Type="http://schemas.openxmlformats.org/officeDocument/2006/relationships/slideLayout" Target="../slideLayouts/slideLayout60.xml"/><Relationship Id="rId31" Type="http://schemas.openxmlformats.org/officeDocument/2006/relationships/slideLayout" Target="../slideLayouts/slideLayout72.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 Id="rId22" Type="http://schemas.openxmlformats.org/officeDocument/2006/relationships/slideLayout" Target="../slideLayouts/slideLayout63.xml"/><Relationship Id="rId27" Type="http://schemas.openxmlformats.org/officeDocument/2006/relationships/slideLayout" Target="../slideLayouts/slideLayout68.xml"/><Relationship Id="rId30" Type="http://schemas.openxmlformats.org/officeDocument/2006/relationships/slideLayout" Target="../slideLayouts/slideLayout7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18" Type="http://schemas.openxmlformats.org/officeDocument/2006/relationships/theme" Target="../theme/theme4.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 Type="http://schemas.openxmlformats.org/officeDocument/2006/relationships/slideLayout" Target="../slideLayouts/slideLayout75.xml"/><Relationship Id="rId16" Type="http://schemas.openxmlformats.org/officeDocument/2006/relationships/slideLayout" Target="../slideLayouts/slideLayout89.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slideLayout" Target="../slideLayouts/slideLayout8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marR="0" lvl="0" indent="0" algn="r" defTabSz="1088449" rtl="0" eaLnBrk="1" fontAlgn="auto" latinLnBrk="0" hangingPunct="1">
              <a:lnSpc>
                <a:spcPct val="100000"/>
              </a:lnSpc>
              <a:spcBef>
                <a:spcPts val="0"/>
              </a:spcBef>
              <a:spcAft>
                <a:spcPts val="0"/>
              </a:spcAft>
              <a:buClr>
                <a:srgbClr val="000000"/>
              </a:buClr>
              <a:buSzTx/>
              <a:buFont typeface="Arial" pitchFamily="34" charset="0"/>
              <a:buNone/>
              <a:tabLst/>
              <a:defRPr/>
            </a:pPr>
            <a:fld id="{0BDC132A-5C91-4078-9777-31DA19A62E0A}" type="slidenum">
              <a:rPr kumimoji="0" 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88449" rtl="0" eaLnBrk="1" fontAlgn="auto" latinLnBrk="0" hangingPunct="1">
                <a:lnSpc>
                  <a:spcPct val="100000"/>
                </a:lnSpc>
                <a:spcBef>
                  <a:spcPts val="0"/>
                </a:spcBef>
                <a:spcAft>
                  <a:spcPts val="0"/>
                </a:spcAft>
                <a:buClr>
                  <a:srgbClr val="000000"/>
                </a:buClr>
                <a:buSzTx/>
                <a:buFont typeface="Arial" pitchFamily="34" charset="0"/>
                <a:buNone/>
                <a:tabLst/>
                <a:defRPr/>
              </a:pPr>
              <a:t>‹#›</a:t>
            </a:fld>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3" name="Text Placeholder 2"/>
          <p:cNvSpPr>
            <a:spLocks noGrp="1"/>
          </p:cNvSpPr>
          <p:nvPr userDrawn="1">
            <p:ph type="body" idx="1"/>
          </p:nvPr>
        </p:nvSpPr>
        <p:spPr bwMode="gray">
          <a:xfrm>
            <a:off x="503870" y="1620000"/>
            <a:ext cx="11183564" cy="4230235"/>
          </a:xfrm>
          <a:prstGeom prst="rect">
            <a:avLst/>
          </a:prstGeom>
        </p:spPr>
        <p:txBody>
          <a:bodyPr vert="horz" lIns="0" tIns="0" rIns="0" bIns="0" rtlCol="0">
            <a:noAutofit/>
          </a:bodyPr>
          <a:lstStyle/>
          <a:p>
            <a:pPr lvl="0"/>
            <a:r>
              <a:rPr lang="en-US" noProof="0"/>
              <a:t>First level</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Placeholder 1"/>
          <p:cNvSpPr>
            <a:spLocks noGrp="1"/>
          </p:cNvSpPr>
          <p:nvPr userDrawn="1">
            <p:ph type="title"/>
          </p:nvPr>
        </p:nvSpPr>
        <p:spPr bwMode="gray">
          <a:xfrm>
            <a:off x="503870" y="504000"/>
            <a:ext cx="11183564" cy="369332"/>
          </a:xfrm>
          <a:prstGeom prst="rect">
            <a:avLst/>
          </a:prstGeom>
        </p:spPr>
        <p:txBody>
          <a:bodyPr vert="horz" wrap="square" lIns="0" tIns="0" rIns="0" bIns="0" rtlCol="0" anchor="t" anchorCtr="0">
            <a:spAutoFit/>
          </a:bodyPr>
          <a:lstStyle/>
          <a:p>
            <a:r>
              <a:rPr lang="en-US" noProof="0"/>
              <a:t>Insert page title (sentence case)</a:t>
            </a:r>
          </a:p>
        </p:txBody>
      </p:sp>
    </p:spTree>
    <p:extLst>
      <p:ext uri="{BB962C8B-B14F-4D97-AF65-F5344CB8AC3E}">
        <p14:creationId xmlns:p14="http://schemas.microsoft.com/office/powerpoint/2010/main" val="18958713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742" r:id="rId28"/>
    <p:sldLayoutId id="2147483744" r:id="rId29"/>
  </p:sldLayoutIdLst>
  <p:hf hdr="0" ftr="0" dt="0"/>
  <p:txStyles>
    <p:titleStyle>
      <a:lvl1pPr algn="l" defTabSz="1088231" rtl="0" eaLnBrk="1" latinLnBrk="0" hangingPunct="1">
        <a:spcBef>
          <a:spcPct val="0"/>
        </a:spcBef>
        <a:buNone/>
        <a:defRPr sz="2399" b="1" kern="1200" baseline="0">
          <a:solidFill>
            <a:schemeClr val="tx1"/>
          </a:solidFill>
          <a:latin typeface="+mj-lt"/>
          <a:ea typeface="+mj-ea"/>
          <a:cs typeface="+mj-cs"/>
        </a:defRPr>
      </a:lvl1pPr>
    </p:titleStyle>
    <p:bodyStyle>
      <a:lvl1pPr marL="0" indent="0" algn="l" defTabSz="1088231" rtl="0" eaLnBrk="1" latinLnBrk="0" hangingPunct="1">
        <a:spcBef>
          <a:spcPts val="1799"/>
        </a:spcBef>
        <a:buClr>
          <a:schemeClr val="accent1"/>
        </a:buClr>
        <a:buSzPct val="80000"/>
        <a:buFontTx/>
        <a:buNone/>
        <a:defRPr sz="19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799"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kern="1200" noProof="0" dirty="0" smtClean="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p:bodyStyle>
    <p:otherStyle>
      <a:defPPr>
        <a:defRPr lang="de-DE"/>
      </a:defPPr>
      <a:lvl1pPr marL="0" algn="l" defTabSz="1088231" rtl="0" eaLnBrk="1" latinLnBrk="0" hangingPunct="1">
        <a:defRPr sz="2099" kern="1200">
          <a:solidFill>
            <a:schemeClr val="tx1"/>
          </a:solidFill>
          <a:latin typeface="+mn-lt"/>
          <a:ea typeface="+mn-ea"/>
          <a:cs typeface="+mn-cs"/>
        </a:defRPr>
      </a:lvl1pPr>
      <a:lvl2pPr marL="544116" algn="l" defTabSz="1088231" rtl="0" eaLnBrk="1" latinLnBrk="0" hangingPunct="1">
        <a:defRPr sz="2099" kern="1200">
          <a:solidFill>
            <a:schemeClr val="tx1"/>
          </a:solidFill>
          <a:latin typeface="+mn-lt"/>
          <a:ea typeface="+mn-ea"/>
          <a:cs typeface="+mn-cs"/>
        </a:defRPr>
      </a:lvl2pPr>
      <a:lvl3pPr marL="1088231" algn="l" defTabSz="1088231" rtl="0" eaLnBrk="1" latinLnBrk="0" hangingPunct="1">
        <a:defRPr sz="2099" kern="1200">
          <a:solidFill>
            <a:schemeClr val="tx1"/>
          </a:solidFill>
          <a:latin typeface="+mn-lt"/>
          <a:ea typeface="+mn-ea"/>
          <a:cs typeface="+mn-cs"/>
        </a:defRPr>
      </a:lvl3pPr>
      <a:lvl4pPr marL="1632347" algn="l" defTabSz="1088231" rtl="0" eaLnBrk="1" latinLnBrk="0" hangingPunct="1">
        <a:defRPr sz="2099" kern="1200">
          <a:solidFill>
            <a:schemeClr val="tx1"/>
          </a:solidFill>
          <a:latin typeface="+mn-lt"/>
          <a:ea typeface="+mn-ea"/>
          <a:cs typeface="+mn-cs"/>
        </a:defRPr>
      </a:lvl4pPr>
      <a:lvl5pPr marL="2176463" algn="l" defTabSz="1088231" rtl="0" eaLnBrk="1" latinLnBrk="0" hangingPunct="1">
        <a:defRPr sz="2099" kern="1200">
          <a:solidFill>
            <a:schemeClr val="tx1"/>
          </a:solidFill>
          <a:latin typeface="+mn-lt"/>
          <a:ea typeface="+mn-ea"/>
          <a:cs typeface="+mn-cs"/>
        </a:defRPr>
      </a:lvl5pPr>
      <a:lvl6pPr marL="2720580" algn="l" defTabSz="1088231" rtl="0" eaLnBrk="1" latinLnBrk="0" hangingPunct="1">
        <a:defRPr sz="2099" kern="1200">
          <a:solidFill>
            <a:schemeClr val="tx1"/>
          </a:solidFill>
          <a:latin typeface="+mn-lt"/>
          <a:ea typeface="+mn-ea"/>
          <a:cs typeface="+mn-cs"/>
        </a:defRPr>
      </a:lvl6pPr>
      <a:lvl7pPr marL="3264695" algn="l" defTabSz="1088231" rtl="0" eaLnBrk="1" latinLnBrk="0" hangingPunct="1">
        <a:defRPr sz="2099" kern="1200">
          <a:solidFill>
            <a:schemeClr val="tx1"/>
          </a:solidFill>
          <a:latin typeface="+mn-lt"/>
          <a:ea typeface="+mn-ea"/>
          <a:cs typeface="+mn-cs"/>
        </a:defRPr>
      </a:lvl7pPr>
      <a:lvl8pPr marL="3808811" algn="l" defTabSz="1088231" rtl="0" eaLnBrk="1" latinLnBrk="0" hangingPunct="1">
        <a:defRPr sz="2099" kern="1200">
          <a:solidFill>
            <a:schemeClr val="tx1"/>
          </a:solidFill>
          <a:latin typeface="+mn-lt"/>
          <a:ea typeface="+mn-ea"/>
          <a:cs typeface="+mn-cs"/>
        </a:defRPr>
      </a:lvl8pPr>
      <a:lvl9pPr marL="4352927" algn="l" defTabSz="1088231" rtl="0" eaLnBrk="1" latinLnBrk="0" hangingPunct="1">
        <a:defRPr sz="2099"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40DD5C6-3B78-4157-8EF9-736180A31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9C76C75A-9DFA-4E9B-912C-6F30F40C6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88CD987-D0E7-4B13-9E92-27EEEECF1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566DA-C1E8-491D-AD56-25F2F3CDC67B}" type="datetimeFigureOut">
              <a:rPr lang="ru-RU" smtClean="0"/>
              <a:t>08.06.2020</a:t>
            </a:fld>
            <a:endParaRPr lang="ru-RU"/>
          </a:p>
        </p:txBody>
      </p:sp>
      <p:sp>
        <p:nvSpPr>
          <p:cNvPr id="5" name="Footer Placeholder 4">
            <a:extLst>
              <a:ext uri="{FF2B5EF4-FFF2-40B4-BE49-F238E27FC236}">
                <a16:creationId xmlns:a16="http://schemas.microsoft.com/office/drawing/2014/main" xmlns="" id="{BD2F2365-6B1D-4258-B619-3377AFC795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xmlns="" id="{3E0E1EA5-A4A3-47B1-AB69-A021DDCFE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0FFBA-F792-4CED-8C7C-90F53E3CB197}" type="slidenum">
              <a:rPr lang="ru-RU" smtClean="0"/>
              <a:t>‹#›</a:t>
            </a:fld>
            <a:endParaRPr lang="ru-RU"/>
          </a:p>
        </p:txBody>
      </p:sp>
      <p:sp>
        <p:nvSpPr>
          <p:cNvPr id="10" name="Slide number">
            <a:extLst>
              <a:ext uri="{FF2B5EF4-FFF2-40B4-BE49-F238E27FC236}">
                <a16:creationId xmlns:a16="http://schemas.microsoft.com/office/drawing/2014/main" xmlns="" id="{25DCAEFB-CB58-4324-BC76-B469D60CD6BC}"/>
              </a:ext>
            </a:extLst>
          </p:cNvPr>
          <p:cNvSpPr txBox="1"/>
          <p:nvPr userDrawn="1"/>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marR="0" lvl="0" indent="0" algn="r" defTabSz="1088449" rtl="0" eaLnBrk="1" fontAlgn="auto" latinLnBrk="0" hangingPunct="1">
              <a:lnSpc>
                <a:spcPct val="100000"/>
              </a:lnSpc>
              <a:spcBef>
                <a:spcPts val="0"/>
              </a:spcBef>
              <a:spcAft>
                <a:spcPts val="0"/>
              </a:spcAft>
              <a:buClr>
                <a:srgbClr val="000000"/>
              </a:buClr>
              <a:buSzTx/>
              <a:buFont typeface="Arial" pitchFamily="34" charset="0"/>
              <a:buNone/>
              <a:tabLst/>
              <a:defRPr/>
            </a:pPr>
            <a:fld id="{0BDC132A-5C91-4078-9777-31DA19A62E0A}" type="slidenum">
              <a:rPr kumimoji="0" 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88449" rtl="0" eaLnBrk="1" fontAlgn="auto" latinLnBrk="0" hangingPunct="1">
                <a:lnSpc>
                  <a:spcPct val="100000"/>
                </a:lnSpc>
                <a:spcBef>
                  <a:spcPts val="0"/>
                </a:spcBef>
                <a:spcAft>
                  <a:spcPts val="0"/>
                </a:spcAft>
                <a:buClr>
                  <a:srgbClr val="000000"/>
                </a:buClr>
                <a:buSzTx/>
                <a:buFont typeface="Arial" pitchFamily="34" charset="0"/>
                <a:buNone/>
                <a:tabLst/>
                <a:defRPr/>
              </a:pPr>
              <a:t>‹#›</a:t>
            </a:fld>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11" name="Text Placeholder 2">
            <a:extLst>
              <a:ext uri="{FF2B5EF4-FFF2-40B4-BE49-F238E27FC236}">
                <a16:creationId xmlns:a16="http://schemas.microsoft.com/office/drawing/2014/main" xmlns="" id="{53F1AB07-AD83-4A4B-8230-7AE89B12533B}"/>
              </a:ext>
            </a:extLst>
          </p:cNvPr>
          <p:cNvSpPr>
            <a:spLocks noGrp="1"/>
          </p:cNvSpPr>
          <p:nvPr>
            <p:ph type="body" idx="1"/>
          </p:nvPr>
        </p:nvSpPr>
        <p:spPr bwMode="gray">
          <a:xfrm>
            <a:off x="503870" y="1620000"/>
            <a:ext cx="11183564" cy="4230235"/>
          </a:xfrm>
          <a:prstGeom prst="rect">
            <a:avLst/>
          </a:prstGeom>
        </p:spPr>
        <p:txBody>
          <a:bodyPr vert="horz" lIns="0" tIns="0" rIns="0" bIns="0" rtlCol="0">
            <a:noAutofit/>
          </a:bodyPr>
          <a:lstStyle/>
          <a:p>
            <a:pPr lvl="0"/>
            <a:r>
              <a:rPr lang="en-US" noProof="0"/>
              <a:t>First level</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itle Placeholder 1">
            <a:extLst>
              <a:ext uri="{FF2B5EF4-FFF2-40B4-BE49-F238E27FC236}">
                <a16:creationId xmlns:a16="http://schemas.microsoft.com/office/drawing/2014/main" xmlns="" id="{481C3719-1CF0-4E83-8D10-EDF47A618032}"/>
              </a:ext>
            </a:extLst>
          </p:cNvPr>
          <p:cNvSpPr>
            <a:spLocks noGrp="1"/>
          </p:cNvSpPr>
          <p:nvPr>
            <p:ph type="title"/>
          </p:nvPr>
        </p:nvSpPr>
        <p:spPr bwMode="gray">
          <a:xfrm>
            <a:off x="503870" y="504000"/>
            <a:ext cx="11183564" cy="369332"/>
          </a:xfrm>
          <a:prstGeom prst="rect">
            <a:avLst/>
          </a:prstGeom>
        </p:spPr>
        <p:txBody>
          <a:bodyPr vert="horz" wrap="square" lIns="0" tIns="0" rIns="0" bIns="0" rtlCol="0" anchor="t" anchorCtr="0">
            <a:spAutoFit/>
          </a:bodyPr>
          <a:lstStyle/>
          <a:p>
            <a:r>
              <a:rPr lang="en-US" noProof="0"/>
              <a:t>Insert page title (sentence case)</a:t>
            </a:r>
          </a:p>
        </p:txBody>
      </p:sp>
    </p:spTree>
    <p:extLst>
      <p:ext uri="{BB962C8B-B14F-4D97-AF65-F5344CB8AC3E}">
        <p14:creationId xmlns:p14="http://schemas.microsoft.com/office/powerpoint/2010/main" val="249685948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4" name="Slide number"/>
          <p:cNvSpPr txBox="1"/>
          <p:nvPr/>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1" name="Classification"/>
          <p:cNvSpPr txBox="1"/>
          <p:nvPr/>
        </p:nvSpPr>
        <p:spPr bwMode="black">
          <a:xfrm>
            <a:off x="2813923" y="6559835"/>
            <a:ext cx="381416" cy="92333"/>
          </a:xfrm>
          <a:prstGeom prst="rect">
            <a:avLst/>
          </a:prstGeom>
          <a:noFill/>
        </p:spPr>
        <p:txBody>
          <a:bodyPr wrap="none" lIns="0" tIns="0" rIns="0" bIns="0" rtlCol="0">
            <a:spAutoFit/>
          </a:bodyPr>
          <a:lstStyle/>
          <a:p>
            <a:pPr marL="0" marR="0" indent="0" algn="l" defTabSz="1088231"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INTERNAL</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0" name="Copyright"/>
          <p:cNvSpPr txBox="1"/>
          <p:nvPr/>
        </p:nvSpPr>
        <p:spPr bwMode="black">
          <a:xfrm>
            <a:off x="503870" y="6559835"/>
            <a:ext cx="2269088" cy="92333"/>
          </a:xfrm>
          <a:prstGeom prst="rect">
            <a:avLst/>
          </a:prstGeom>
          <a:noFill/>
        </p:spPr>
        <p:txBody>
          <a:bodyPr wrap="square" lIns="0" tIns="0" rIns="0" bIns="0" rtlCol="0">
            <a:spAutoFit/>
          </a:bodyPr>
          <a:lstStyle/>
          <a:p>
            <a:pPr marL="84096" marR="0" indent="-84096" algn="l" defTabSz="1088231"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2018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3" name="Text Placeholder"/>
          <p:cNvSpPr>
            <a:spLocks noGrp="1"/>
          </p:cNvSpPr>
          <p:nvPr>
            <p:ph type="body" idx="1"/>
          </p:nvPr>
        </p:nvSpPr>
        <p:spPr bwMode="black">
          <a:xfrm>
            <a:off x="503870" y="1620000"/>
            <a:ext cx="11183564"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p:ph type="title"/>
          </p:nvPr>
        </p:nvSpPr>
        <p:spPr bwMode="black">
          <a:xfrm>
            <a:off x="503870" y="504000"/>
            <a:ext cx="11183564" cy="369332"/>
          </a:xfrm>
          <a:prstGeom prst="rect">
            <a:avLst/>
          </a:prstGeom>
        </p:spPr>
        <p:txBody>
          <a:bodyPr vert="horz" wrap="square" lIns="0" tIns="0" rIns="0" bIns="0" rtlCol="0" anchor="t" anchorCtr="0">
            <a:spAutoFit/>
          </a:bodyPr>
          <a:lstStyle/>
          <a:p>
            <a:r>
              <a:rPr lang="en-US" noProof="0" dirty="0"/>
              <a:t>Insert page title (sentence case)</a:t>
            </a:r>
          </a:p>
        </p:txBody>
      </p:sp>
      <p:grpSp>
        <p:nvGrpSpPr>
          <p:cNvPr id="4" name="Group 3"/>
          <p:cNvGrpSpPr/>
          <p:nvPr/>
        </p:nvGrpSpPr>
        <p:grpSpPr>
          <a:xfrm>
            <a:off x="0" y="0"/>
            <a:ext cx="12192000" cy="251942"/>
            <a:chOff x="0" y="0"/>
            <a:chExt cx="12195175" cy="251942"/>
          </a:xfrm>
        </p:grpSpPr>
        <p:sp>
          <p:nvSpPr>
            <p:cNvPr id="12" name="Rectangle SAP Gold"/>
            <p:cNvSpPr/>
            <p:nvPr/>
          </p:nvSpPr>
          <p:spPr bwMode="gray">
            <a:xfrm>
              <a:off x="0" y="0"/>
              <a:ext cx="12195175" cy="251942"/>
            </a:xfrm>
            <a:prstGeom prst="rect">
              <a:avLst/>
            </a:prstGeom>
            <a:solidFill>
              <a:schemeClr val="tx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9" name="Secondary Motion Band"/>
            <p:cNvGrpSpPr/>
            <p:nvPr/>
          </p:nvGrpSpPr>
          <p:grpSpPr>
            <a:xfrm>
              <a:off x="10682127" y="0"/>
              <a:ext cx="1513048" cy="251942"/>
              <a:chOff x="10682127" y="0"/>
              <a:chExt cx="1513048" cy="252000"/>
            </a:xfrm>
          </p:grpSpPr>
          <p:sp>
            <p:nvSpPr>
              <p:cNvPr id="16" name="Rectangle SAP Gold"/>
              <p:cNvSpPr/>
              <p:nvPr/>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7" name="Rectangle SAP Gold 30%"/>
              <p:cNvSpPr/>
              <p:nvPr/>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SAP Gold 60%"/>
              <p:cNvSpPr/>
              <p:nvPr/>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121740008"/>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 id="2147483776" r:id="rId18"/>
    <p:sldLayoutId id="2147483777" r:id="rId19"/>
    <p:sldLayoutId id="2147483778" r:id="rId20"/>
    <p:sldLayoutId id="2147483779" r:id="rId21"/>
    <p:sldLayoutId id="2147483780" r:id="rId22"/>
    <p:sldLayoutId id="2147483781" r:id="rId23"/>
    <p:sldLayoutId id="2147483782" r:id="rId24"/>
    <p:sldLayoutId id="2147483783" r:id="rId25"/>
    <p:sldLayoutId id="2147483784" r:id="rId26"/>
    <p:sldLayoutId id="2147483785" r:id="rId27"/>
    <p:sldLayoutId id="2147483786" r:id="rId28"/>
    <p:sldLayoutId id="2147483787" r:id="rId29"/>
    <p:sldLayoutId id="2147483788" r:id="rId30"/>
    <p:sldLayoutId id="2147483789" r:id="rId31"/>
    <p:sldLayoutId id="2147483790" r:id="rId32"/>
  </p:sldLayoutIdLst>
  <p:txStyles>
    <p:titleStyle>
      <a:lvl1pPr algn="l" defTabSz="1088231" rtl="0" eaLnBrk="1" latinLnBrk="0" hangingPunct="1">
        <a:spcBef>
          <a:spcPct val="0"/>
        </a:spcBef>
        <a:buNone/>
        <a:defRPr sz="2399" b="1" kern="1200" baseline="0">
          <a:solidFill>
            <a:schemeClr val="tx1"/>
          </a:solidFill>
          <a:latin typeface="+mj-lt"/>
          <a:ea typeface="+mj-ea"/>
          <a:cs typeface="+mj-cs"/>
        </a:defRPr>
      </a:lvl1pPr>
    </p:titleStyle>
    <p:bodyStyle>
      <a:lvl1pPr marL="0" indent="0" algn="l" defTabSz="1088231" rtl="0" eaLnBrk="1" latinLnBrk="0" hangingPunct="1">
        <a:spcBef>
          <a:spcPts val="1799"/>
        </a:spcBef>
        <a:buClr>
          <a:schemeClr val="accent1"/>
        </a:buClr>
        <a:buSzPct val="80000"/>
        <a:buFontTx/>
        <a:buNone/>
        <a:defRPr sz="19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799"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kern="1200" noProof="0" dirty="0" smtClean="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p:bodyStyle>
    <p:otherStyle>
      <a:defPPr>
        <a:defRPr lang="de-DE"/>
      </a:defPPr>
      <a:lvl1pPr marL="0" algn="l" defTabSz="1088231" rtl="0" eaLnBrk="1" latinLnBrk="0" hangingPunct="1">
        <a:defRPr sz="2099" kern="1200">
          <a:solidFill>
            <a:schemeClr val="tx1"/>
          </a:solidFill>
          <a:latin typeface="+mn-lt"/>
          <a:ea typeface="+mn-ea"/>
          <a:cs typeface="+mn-cs"/>
        </a:defRPr>
      </a:lvl1pPr>
      <a:lvl2pPr marL="544116" algn="l" defTabSz="1088231" rtl="0" eaLnBrk="1" latinLnBrk="0" hangingPunct="1">
        <a:defRPr sz="2099" kern="1200">
          <a:solidFill>
            <a:schemeClr val="tx1"/>
          </a:solidFill>
          <a:latin typeface="+mn-lt"/>
          <a:ea typeface="+mn-ea"/>
          <a:cs typeface="+mn-cs"/>
        </a:defRPr>
      </a:lvl2pPr>
      <a:lvl3pPr marL="1088231" algn="l" defTabSz="1088231" rtl="0" eaLnBrk="1" latinLnBrk="0" hangingPunct="1">
        <a:defRPr sz="2099" kern="1200">
          <a:solidFill>
            <a:schemeClr val="tx1"/>
          </a:solidFill>
          <a:latin typeface="+mn-lt"/>
          <a:ea typeface="+mn-ea"/>
          <a:cs typeface="+mn-cs"/>
        </a:defRPr>
      </a:lvl3pPr>
      <a:lvl4pPr marL="1632347" algn="l" defTabSz="1088231" rtl="0" eaLnBrk="1" latinLnBrk="0" hangingPunct="1">
        <a:defRPr sz="2099" kern="1200">
          <a:solidFill>
            <a:schemeClr val="tx1"/>
          </a:solidFill>
          <a:latin typeface="+mn-lt"/>
          <a:ea typeface="+mn-ea"/>
          <a:cs typeface="+mn-cs"/>
        </a:defRPr>
      </a:lvl4pPr>
      <a:lvl5pPr marL="2176463" algn="l" defTabSz="1088231" rtl="0" eaLnBrk="1" latinLnBrk="0" hangingPunct="1">
        <a:defRPr sz="2099" kern="1200">
          <a:solidFill>
            <a:schemeClr val="tx1"/>
          </a:solidFill>
          <a:latin typeface="+mn-lt"/>
          <a:ea typeface="+mn-ea"/>
          <a:cs typeface="+mn-cs"/>
        </a:defRPr>
      </a:lvl5pPr>
      <a:lvl6pPr marL="2720580" algn="l" defTabSz="1088231" rtl="0" eaLnBrk="1" latinLnBrk="0" hangingPunct="1">
        <a:defRPr sz="2099" kern="1200">
          <a:solidFill>
            <a:schemeClr val="tx1"/>
          </a:solidFill>
          <a:latin typeface="+mn-lt"/>
          <a:ea typeface="+mn-ea"/>
          <a:cs typeface="+mn-cs"/>
        </a:defRPr>
      </a:lvl6pPr>
      <a:lvl7pPr marL="3264695" algn="l" defTabSz="1088231" rtl="0" eaLnBrk="1" latinLnBrk="0" hangingPunct="1">
        <a:defRPr sz="2099" kern="1200">
          <a:solidFill>
            <a:schemeClr val="tx1"/>
          </a:solidFill>
          <a:latin typeface="+mn-lt"/>
          <a:ea typeface="+mn-ea"/>
          <a:cs typeface="+mn-cs"/>
        </a:defRPr>
      </a:lvl7pPr>
      <a:lvl8pPr marL="3808811" algn="l" defTabSz="1088231" rtl="0" eaLnBrk="1" latinLnBrk="0" hangingPunct="1">
        <a:defRPr sz="2099" kern="1200">
          <a:solidFill>
            <a:schemeClr val="tx1"/>
          </a:solidFill>
          <a:latin typeface="+mn-lt"/>
          <a:ea typeface="+mn-ea"/>
          <a:cs typeface="+mn-cs"/>
        </a:defRPr>
      </a:lvl8pPr>
      <a:lvl9pPr marL="4352927" algn="l" defTabSz="1088231" rtl="0" eaLnBrk="1" latinLnBrk="0" hangingPunct="1">
        <a:defRPr sz="2099"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9A566DA-C1E8-491D-AD56-25F2F3CDC67B}" type="datetimeFigureOut">
              <a:rPr lang="ru-RU" smtClean="0"/>
              <a:t>08.06.2020</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FA0FFBA-F792-4CED-8C7C-90F53E3CB197}" type="slidenum">
              <a:rPr lang="ru-RU" smtClean="0"/>
              <a:t>‹#›</a:t>
            </a:fld>
            <a:endParaRPr lang="ru-RU"/>
          </a:p>
        </p:txBody>
      </p:sp>
    </p:spTree>
    <p:extLst>
      <p:ext uri="{BB962C8B-B14F-4D97-AF65-F5344CB8AC3E}">
        <p14:creationId xmlns:p14="http://schemas.microsoft.com/office/powerpoint/2010/main" val="105413653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47E1B35B-E235-4F31-97AC-B1A83790CDBB}"/>
              </a:ext>
            </a:extLst>
          </p:cNvPr>
          <p:cNvSpPr>
            <a:spLocks noGrp="1"/>
          </p:cNvSpPr>
          <p:nvPr>
            <p:ph type="subTitle" idx="1"/>
          </p:nvPr>
        </p:nvSpPr>
        <p:spPr>
          <a:xfrm>
            <a:off x="287925" y="5503004"/>
            <a:ext cx="10896336" cy="430887"/>
          </a:xfrm>
        </p:spPr>
        <p:txBody>
          <a:bodyPr/>
          <a:lstStyle/>
          <a:p>
            <a:r>
              <a:rPr lang="ru-RU" dirty="0" smtClean="0"/>
              <a:t>Москва, </a:t>
            </a:r>
            <a:r>
              <a:rPr lang="ru-RU" dirty="0"/>
              <a:t>2020 год</a:t>
            </a:r>
          </a:p>
        </p:txBody>
      </p:sp>
      <p:sp>
        <p:nvSpPr>
          <p:cNvPr id="3" name="Title 2">
            <a:extLst>
              <a:ext uri="{FF2B5EF4-FFF2-40B4-BE49-F238E27FC236}">
                <a16:creationId xmlns:a16="http://schemas.microsoft.com/office/drawing/2014/main" xmlns="" id="{5A38270A-25CB-496F-83F3-8C9D7A7E6896}"/>
              </a:ext>
            </a:extLst>
          </p:cNvPr>
          <p:cNvSpPr>
            <a:spLocks noGrp="1"/>
          </p:cNvSpPr>
          <p:nvPr>
            <p:ph type="title"/>
          </p:nvPr>
        </p:nvSpPr>
        <p:spPr>
          <a:xfrm>
            <a:off x="287925" y="3822858"/>
            <a:ext cx="11761200" cy="1895589"/>
          </a:xfrm>
        </p:spPr>
        <p:txBody>
          <a:bodyPr/>
          <a:lstStyle/>
          <a:p>
            <a:r>
              <a:rPr lang="ru-RU" dirty="0" smtClean="0"/>
              <a:t>				Бизнес-план</a:t>
            </a:r>
            <a:r>
              <a:rPr lang="ru-RU" dirty="0"/>
              <a:t/>
            </a:r>
            <a:br>
              <a:rPr lang="ru-RU" dirty="0"/>
            </a:br>
            <a:r>
              <a:rPr lang="ru-RU" dirty="0" smtClean="0"/>
              <a:t>	</a:t>
            </a:r>
            <a:r>
              <a:rPr lang="en-US" dirty="0" smtClean="0"/>
              <a:t>      </a:t>
            </a:r>
            <a:r>
              <a:rPr lang="ru-RU" sz="3200" dirty="0" smtClean="0"/>
              <a:t>Производство </a:t>
            </a:r>
            <a:r>
              <a:rPr lang="ru-RU" sz="3200" dirty="0" smtClean="0">
                <a:solidFill>
                  <a:srgbClr val="FFC000"/>
                </a:solidFill>
              </a:rPr>
              <a:t>жидких моющих </a:t>
            </a:r>
            <a:r>
              <a:rPr lang="ru-RU" sz="3200" dirty="0">
                <a:solidFill>
                  <a:srgbClr val="FFC000"/>
                </a:solidFill>
              </a:rPr>
              <a:t>средств</a:t>
            </a:r>
            <a:endParaRPr lang="ru-RU" dirty="0">
              <a:solidFill>
                <a:srgbClr val="FFC000"/>
              </a:solidFill>
            </a:endParaRPr>
          </a:p>
        </p:txBody>
      </p:sp>
      <p:pic>
        <p:nvPicPr>
          <p:cNvPr id="20" name="Picture Placeholder 19">
            <a:extLst>
              <a:ext uri="{FF2B5EF4-FFF2-40B4-BE49-F238E27FC236}">
                <a16:creationId xmlns:a16="http://schemas.microsoft.com/office/drawing/2014/main" xmlns="" id="{1A0BB1AF-6D62-4B73-B0BA-E59D6003B8D9}"/>
              </a:ext>
            </a:extLst>
          </p:cNvPr>
          <p:cNvPicPr>
            <a:picLocks noGrp="1" noChangeAspect="1"/>
          </p:cNvPicPr>
          <p:nvPr>
            <p:ph type="pic" sz="quarter" idx="12"/>
          </p:nvPr>
        </p:nvPicPr>
        <p:blipFill>
          <a:blip r:embed="rId2"/>
          <a:srcRect t="28896" b="28896"/>
          <a:stretch>
            <a:fillRect/>
          </a:stretch>
        </p:blipFill>
        <p:spPr/>
      </p:pic>
    </p:spTree>
    <p:extLst>
      <p:ext uri="{BB962C8B-B14F-4D97-AF65-F5344CB8AC3E}">
        <p14:creationId xmlns:p14="http://schemas.microsoft.com/office/powerpoint/2010/main" val="337073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6CC7C-E5B1-4120-BC35-934B46AB54EC}"/>
              </a:ext>
            </a:extLst>
          </p:cNvPr>
          <p:cNvSpPr>
            <a:spLocks noGrp="1"/>
          </p:cNvSpPr>
          <p:nvPr>
            <p:ph type="title"/>
          </p:nvPr>
        </p:nvSpPr>
        <p:spPr/>
        <p:txBody>
          <a:bodyPr/>
          <a:lstStyle/>
          <a:p>
            <a:endParaRPr lang="ru-RU"/>
          </a:p>
        </p:txBody>
      </p:sp>
      <p:graphicFrame>
        <p:nvGraphicFramePr>
          <p:cNvPr id="5" name="Table 4">
            <a:extLst>
              <a:ext uri="{FF2B5EF4-FFF2-40B4-BE49-F238E27FC236}">
                <a16:creationId xmlns:a16="http://schemas.microsoft.com/office/drawing/2014/main" xmlns="" id="{E6904AB6-7D2F-486A-8EF9-61CEC92A8D6B}"/>
              </a:ext>
            </a:extLst>
          </p:cNvPr>
          <p:cNvGraphicFramePr>
            <a:graphicFrameLocks noGrp="1"/>
          </p:cNvGraphicFramePr>
          <p:nvPr>
            <p:extLst>
              <p:ext uri="{D42A27DB-BD31-4B8C-83A1-F6EECF244321}">
                <p14:modId xmlns:p14="http://schemas.microsoft.com/office/powerpoint/2010/main" val="912304074"/>
              </p:ext>
            </p:extLst>
          </p:nvPr>
        </p:nvGraphicFramePr>
        <p:xfrm>
          <a:off x="1271110" y="1108726"/>
          <a:ext cx="9649779" cy="5022907"/>
        </p:xfrm>
        <a:graphic>
          <a:graphicData uri="http://schemas.openxmlformats.org/drawingml/2006/table">
            <a:tbl>
              <a:tblPr firstRow="1" firstCol="1" bandRow="1">
                <a:tableStyleId>{5C22544A-7EE6-4342-B048-85BDC9FD1C3A}</a:tableStyleId>
              </a:tblPr>
              <a:tblGrid>
                <a:gridCol w="1403411">
                  <a:extLst>
                    <a:ext uri="{9D8B030D-6E8A-4147-A177-3AD203B41FA5}">
                      <a16:colId xmlns:a16="http://schemas.microsoft.com/office/drawing/2014/main" xmlns="" val="3947917727"/>
                    </a:ext>
                  </a:extLst>
                </a:gridCol>
                <a:gridCol w="4920805">
                  <a:extLst>
                    <a:ext uri="{9D8B030D-6E8A-4147-A177-3AD203B41FA5}">
                      <a16:colId xmlns:a16="http://schemas.microsoft.com/office/drawing/2014/main" xmlns="" val="1264679683"/>
                    </a:ext>
                  </a:extLst>
                </a:gridCol>
                <a:gridCol w="3325563">
                  <a:extLst>
                    <a:ext uri="{9D8B030D-6E8A-4147-A177-3AD203B41FA5}">
                      <a16:colId xmlns:a16="http://schemas.microsoft.com/office/drawing/2014/main" xmlns="" val="2219400096"/>
                    </a:ext>
                  </a:extLst>
                </a:gridCol>
              </a:tblGrid>
              <a:tr h="389164">
                <a:tc gridSpan="3">
                  <a:txBody>
                    <a:bodyPr/>
                    <a:lstStyle/>
                    <a:p>
                      <a:pPr algn="ctr">
                        <a:lnSpc>
                          <a:spcPct val="115000"/>
                        </a:lnSpc>
                        <a:spcAft>
                          <a:spcPts val="0"/>
                        </a:spcAft>
                      </a:pPr>
                      <a:r>
                        <a:rPr lang="ru-RU" sz="1800" b="1" dirty="0">
                          <a:effectLst/>
                          <a:latin typeface="Calibri" panose="020F0502020204030204" pitchFamily="34" charset="0"/>
                          <a:ea typeface="Calibri" panose="020F0502020204030204" pitchFamily="34" charset="0"/>
                          <a:cs typeface="Times New Roman" panose="02020603050405020304" pitchFamily="18" charset="0"/>
                        </a:rPr>
                        <a:t>Операционная деятельность</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864695093"/>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 п/п</a:t>
                      </a:r>
                    </a:p>
                  </a:txBody>
                  <a:tcPr marL="68580" marR="68580" marT="0" marB="0" anchor="ctr"/>
                </a:tc>
                <a:tc>
                  <a:txBody>
                    <a:bodyPr/>
                    <a:lstStyle/>
                    <a:p>
                      <a:pPr algn="ctr">
                        <a:lnSpc>
                          <a:spcPct val="115000"/>
                        </a:lnSpc>
                        <a:spcAft>
                          <a:spcPts val="0"/>
                        </a:spcAft>
                      </a:pPr>
                      <a:r>
                        <a:rPr lang="ru-RU" sz="1400" b="1" kern="1200" dirty="0">
                          <a:solidFill>
                            <a:schemeClr val="dk1"/>
                          </a:solidFill>
                          <a:effectLst/>
                          <a:latin typeface="+mn-lt"/>
                          <a:ea typeface="+mn-ea"/>
                          <a:cs typeface="+mn-cs"/>
                        </a:rPr>
                        <a:t>Статьи инвестиций</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1200" dirty="0">
                          <a:solidFill>
                            <a:schemeClr val="dk1"/>
                          </a:solidFill>
                          <a:effectLst/>
                          <a:latin typeface="+mn-lt"/>
                          <a:ea typeface="+mn-ea"/>
                          <a:cs typeface="+mn-cs"/>
                        </a:rPr>
                        <a:t>Сумма, руб.</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55454881"/>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1</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algn="l" defTabSz="1088231" rtl="0" eaLnBrk="1" fontAlgn="b" latinLnBrk="0" hangingPunct="1">
                        <a:lnSpc>
                          <a:spcPct val="115000"/>
                        </a:lnSpc>
                        <a:spcAft>
                          <a:spcPts val="0"/>
                        </a:spcAft>
                      </a:pPr>
                      <a:r>
                        <a:rPr lang="ru-RU" sz="1400" b="1" kern="1200" dirty="0">
                          <a:solidFill>
                            <a:schemeClr val="dk1"/>
                          </a:solidFill>
                          <a:effectLst/>
                          <a:latin typeface="+mn-lt"/>
                          <a:ea typeface="+mn-ea"/>
                          <a:cs typeface="+mn-cs"/>
                        </a:rPr>
                        <a:t>Выручка, год</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ru-RU" sz="1400" u="none" strike="noStrike" dirty="0" smtClean="0">
                          <a:effectLst/>
                        </a:rPr>
                        <a:t>158 760 </a:t>
                      </a:r>
                      <a:r>
                        <a:rPr lang="ru-RU" sz="1400" u="none" strike="noStrike" dirty="0">
                          <a:effectLst/>
                        </a:rPr>
                        <a:t>000</a:t>
                      </a:r>
                      <a:endParaRPr lang="ru-RU" sz="1400" b="1" i="0" u="none" strike="noStrike" dirty="0">
                        <a:solidFill>
                          <a:srgbClr val="000000"/>
                        </a:solidFill>
                        <a:effectLst/>
                        <a:latin typeface="Arial" panose="020B0604020202020204" pitchFamily="34" charset="0"/>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598397446"/>
                  </a:ext>
                </a:extLst>
              </a:tr>
              <a:tr h="375743">
                <a:tc>
                  <a:txBody>
                    <a:bodyPr/>
                    <a:lstStyle/>
                    <a:p>
                      <a:pPr algn="ctr">
                        <a:lnSpc>
                          <a:spcPct val="115000"/>
                        </a:lnSpc>
                        <a:spcAft>
                          <a:spcPts val="0"/>
                        </a:spcAft>
                      </a:pPr>
                      <a:endParaRPr lang="ru-RU" sz="1600" b="1" kern="1200" dirty="0">
                        <a:solidFill>
                          <a:schemeClr val="lt1"/>
                        </a:solidFill>
                        <a:effectLst/>
                        <a:latin typeface="+mn-lt"/>
                        <a:ea typeface="+mn-ea"/>
                        <a:cs typeface="+mn-cs"/>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algn="l"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Жидкое </a:t>
                      </a:r>
                      <a:r>
                        <a:rPr lang="ru-RU" sz="1400" b="0" kern="1200" dirty="0" smtClean="0">
                          <a:solidFill>
                            <a:schemeClr val="dk1"/>
                          </a:solidFill>
                          <a:effectLst/>
                          <a:latin typeface="+mn-lt"/>
                          <a:ea typeface="+mn-ea"/>
                          <a:cs typeface="+mn-cs"/>
                        </a:rPr>
                        <a:t>мыло </a:t>
                      </a:r>
                      <a:r>
                        <a:rPr lang="ru-RU" sz="1400" b="0" kern="1200" dirty="0">
                          <a:solidFill>
                            <a:schemeClr val="dk1"/>
                          </a:solidFill>
                          <a:effectLst/>
                          <a:latin typeface="+mn-lt"/>
                          <a:ea typeface="+mn-ea"/>
                          <a:cs typeface="+mn-cs"/>
                        </a:rPr>
                        <a:t>ПЭТ 5 л.</a:t>
                      </a:r>
                    </a:p>
                  </a:txBody>
                  <a:tcPr marL="182880" marR="7620" marT="7620" marB="0" anchor="b">
                    <a:lnL w="12700" cap="flat" cmpd="sng" algn="ctr">
                      <a:solidFill>
                        <a:schemeClr val="tx1"/>
                      </a:solidFill>
                      <a:prstDash val="solid"/>
                      <a:round/>
                      <a:headEnd type="none" w="med" len="med"/>
                      <a:tailEnd type="none" w="med" len="med"/>
                    </a:lnL>
                  </a:tcPr>
                </a:tc>
                <a:tc>
                  <a:txBody>
                    <a:bodyPr/>
                    <a:lstStyle/>
                    <a:p>
                      <a:pPr marL="0" algn="ctr" defTabSz="1088231" rtl="0" eaLnBrk="1" fontAlgn="b" latinLnBrk="0" hangingPunct="1"/>
                      <a:r>
                        <a:rPr lang="ru-RU" sz="1400" u="none" strike="noStrike" kern="1200" dirty="0" smtClean="0">
                          <a:solidFill>
                            <a:schemeClr val="dk1"/>
                          </a:solidFill>
                          <a:effectLst/>
                          <a:latin typeface="+mn-lt"/>
                          <a:ea typeface="+mn-ea"/>
                          <a:cs typeface="+mn-cs"/>
                        </a:rPr>
                        <a:t>39 690 </a:t>
                      </a:r>
                      <a:r>
                        <a:rPr lang="ru-RU" sz="1400" u="none" strike="noStrike" kern="1200" dirty="0">
                          <a:solidFill>
                            <a:schemeClr val="dk1"/>
                          </a:solidFill>
                          <a:effectLst/>
                          <a:latin typeface="+mn-lt"/>
                          <a:ea typeface="+mn-ea"/>
                          <a:cs typeface="+mn-cs"/>
                        </a:rPr>
                        <a:t>000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868223667"/>
                  </a:ext>
                </a:extLst>
              </a:tr>
              <a:tr h="573547">
                <a:tc>
                  <a:txBody>
                    <a:bodyPr/>
                    <a:lstStyle/>
                    <a:p>
                      <a:pPr algn="ctr">
                        <a:lnSpc>
                          <a:spcPct val="115000"/>
                        </a:lnSpc>
                        <a:spcAft>
                          <a:spcPts val="0"/>
                        </a:spcAft>
                      </a:pPr>
                      <a:r>
                        <a:rPr lang="ru-RU" sz="1600" b="1" kern="1200" dirty="0">
                          <a:solidFill>
                            <a:schemeClr val="lt1"/>
                          </a:solidFill>
                          <a:effectLst/>
                          <a:latin typeface="+mn-lt"/>
                          <a:ea typeface="+mn-ea"/>
                          <a:cs typeface="+mn-cs"/>
                        </a:rPr>
                        <a:t>2</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algn="l" defTabSz="1088231" rtl="0" eaLnBrk="1" fontAlgn="b" latinLnBrk="0" hangingPunct="1">
                        <a:lnSpc>
                          <a:spcPct val="115000"/>
                        </a:lnSpc>
                        <a:spcAft>
                          <a:spcPts val="0"/>
                        </a:spcAft>
                      </a:pPr>
                      <a:r>
                        <a:rPr lang="ru-RU" sz="1400" b="0" kern="1200" dirty="0" smtClean="0">
                          <a:solidFill>
                            <a:schemeClr val="dk1"/>
                          </a:solidFill>
                          <a:effectLst/>
                          <a:latin typeface="+mn-lt"/>
                          <a:ea typeface="+mn-ea"/>
                          <a:cs typeface="+mn-cs"/>
                        </a:rPr>
                        <a:t>Крем-мыло </a:t>
                      </a:r>
                      <a:r>
                        <a:rPr lang="ru-RU" sz="1400" b="0" kern="1200" dirty="0">
                          <a:solidFill>
                            <a:schemeClr val="dk1"/>
                          </a:solidFill>
                          <a:effectLst/>
                          <a:latin typeface="+mn-lt"/>
                          <a:ea typeface="+mn-ea"/>
                          <a:cs typeface="+mn-cs"/>
                        </a:rPr>
                        <a:t>ПЭТ 5 л.</a:t>
                      </a:r>
                    </a:p>
                  </a:txBody>
                  <a:tcPr marL="182880" marR="7620" marT="7620" marB="0" anchor="b">
                    <a:lnL w="12700" cap="flat" cmpd="sng" algn="ctr">
                      <a:solidFill>
                        <a:schemeClr val="tx1"/>
                      </a:solidFill>
                      <a:prstDash val="solid"/>
                      <a:round/>
                      <a:headEnd type="none" w="med" len="med"/>
                      <a:tailEnd type="none" w="med" len="med"/>
                    </a:lnL>
                  </a:tcPr>
                </a:tc>
                <a:tc>
                  <a:txBody>
                    <a:bodyPr/>
                    <a:lstStyle/>
                    <a:p>
                      <a:pPr marL="0" algn="ctr" defTabSz="1088231" rtl="0" eaLnBrk="1" fontAlgn="b" latinLnBrk="0" hangingPunct="1"/>
                      <a:r>
                        <a:rPr lang="ru-RU" sz="1400" u="none" strike="noStrike" kern="1200" dirty="0" smtClean="0">
                          <a:solidFill>
                            <a:schemeClr val="dk1"/>
                          </a:solidFill>
                          <a:effectLst/>
                          <a:latin typeface="+mn-lt"/>
                          <a:ea typeface="+mn-ea"/>
                          <a:cs typeface="+mn-cs"/>
                        </a:rPr>
                        <a:t>39 690 </a:t>
                      </a:r>
                      <a:r>
                        <a:rPr lang="ru-RU" sz="1400" u="none" strike="noStrike" kern="1200" dirty="0">
                          <a:solidFill>
                            <a:schemeClr val="dk1"/>
                          </a:solidFill>
                          <a:effectLst/>
                          <a:latin typeface="+mn-lt"/>
                          <a:ea typeface="+mn-ea"/>
                          <a:cs typeface="+mn-cs"/>
                        </a:rPr>
                        <a:t>000</a:t>
                      </a:r>
                    </a:p>
                  </a:txBody>
                  <a:tcPr marL="7620" marR="7620" marT="762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578269136"/>
                  </a:ext>
                </a:extLst>
              </a:tr>
              <a:tr h="480705">
                <a:tc>
                  <a:txBody>
                    <a:bodyPr/>
                    <a:lstStyle/>
                    <a:p>
                      <a:pPr algn="ctr">
                        <a:lnSpc>
                          <a:spcPct val="115000"/>
                        </a:lnSpc>
                        <a:spcAft>
                          <a:spcPts val="0"/>
                        </a:spcAft>
                      </a:pPr>
                      <a:r>
                        <a:rPr lang="ru-RU" sz="1600" b="1" kern="1200" dirty="0">
                          <a:solidFill>
                            <a:schemeClr val="lt1"/>
                          </a:solidFill>
                          <a:effectLst/>
                          <a:latin typeface="+mn-lt"/>
                          <a:ea typeface="+mn-ea"/>
                          <a:cs typeface="+mn-cs"/>
                        </a:rPr>
                        <a:t>3</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algn="l"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Гель для </a:t>
                      </a:r>
                      <a:r>
                        <a:rPr lang="ru-RU" sz="1400" b="0" kern="1200" dirty="0" smtClean="0">
                          <a:solidFill>
                            <a:schemeClr val="dk1"/>
                          </a:solidFill>
                          <a:effectLst/>
                          <a:latin typeface="+mn-lt"/>
                          <a:ea typeface="+mn-ea"/>
                          <a:cs typeface="+mn-cs"/>
                        </a:rPr>
                        <a:t>стирки </a:t>
                      </a:r>
                      <a:r>
                        <a:rPr lang="ru-RU" sz="1400" b="0" kern="1200" dirty="0">
                          <a:solidFill>
                            <a:schemeClr val="dk1"/>
                          </a:solidFill>
                          <a:effectLst/>
                          <a:latin typeface="+mn-lt"/>
                          <a:ea typeface="+mn-ea"/>
                          <a:cs typeface="+mn-cs"/>
                        </a:rPr>
                        <a:t>ПЭТ 5 л.</a:t>
                      </a:r>
                    </a:p>
                  </a:txBody>
                  <a:tcPr marL="18288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algn="ctr" defTabSz="1088231" rtl="0" eaLnBrk="1" fontAlgn="b" latinLnBrk="0" hangingPunct="1"/>
                      <a:r>
                        <a:rPr lang="ru-RU" sz="1400" u="none" strike="noStrike" kern="1200" dirty="0">
                          <a:solidFill>
                            <a:schemeClr val="dk1"/>
                          </a:solidFill>
                          <a:effectLst/>
                          <a:latin typeface="+mn-lt"/>
                          <a:ea typeface="+mn-ea"/>
                          <a:cs typeface="+mn-cs"/>
                        </a:rPr>
                        <a:t>79 380 000</a:t>
                      </a: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93192034"/>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5</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algn="l" defTabSz="1088231" rtl="0" eaLnBrk="1" fontAlgn="b" latinLnBrk="0" hangingPunct="1">
                        <a:lnSpc>
                          <a:spcPct val="115000"/>
                        </a:lnSpc>
                        <a:spcAft>
                          <a:spcPts val="0"/>
                        </a:spcAft>
                      </a:pPr>
                      <a:r>
                        <a:rPr lang="ru-RU" sz="1400" b="1" kern="1200" dirty="0">
                          <a:solidFill>
                            <a:schemeClr val="dk1"/>
                          </a:solidFill>
                          <a:effectLst/>
                          <a:latin typeface="+mn-lt"/>
                          <a:ea typeface="+mn-ea"/>
                          <a:cs typeface="+mn-cs"/>
                        </a:rPr>
                        <a:t>Расходы, год</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ru-RU" sz="1400" u="none" strike="noStrike" dirty="0" smtClean="0">
                          <a:effectLst/>
                        </a:rPr>
                        <a:t>124 741 363</a:t>
                      </a:r>
                      <a:endParaRPr lang="ru-RU" sz="1400" b="1" i="0" u="none" strike="noStrike" dirty="0">
                        <a:solidFill>
                          <a:srgbClr val="000000"/>
                        </a:solidFill>
                        <a:effectLst/>
                        <a:latin typeface="Arial" panose="020B0604020202020204" pitchFamily="34" charset="0"/>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772351312"/>
                  </a:ext>
                </a:extLst>
              </a:tr>
              <a:tr h="573547">
                <a:tc>
                  <a:txBody>
                    <a:bodyPr/>
                    <a:lstStyle/>
                    <a:p>
                      <a:pPr algn="ctr">
                        <a:lnSpc>
                          <a:spcPct val="115000"/>
                        </a:lnSpc>
                        <a:spcAft>
                          <a:spcPts val="0"/>
                        </a:spcAft>
                      </a:pPr>
                      <a:r>
                        <a:rPr lang="ru-RU" sz="1600" b="1" kern="1200" dirty="0">
                          <a:solidFill>
                            <a:schemeClr val="lt1"/>
                          </a:solidFill>
                          <a:effectLst/>
                          <a:latin typeface="+mn-lt"/>
                          <a:ea typeface="+mn-ea"/>
                          <a:cs typeface="+mn-cs"/>
                        </a:rPr>
                        <a:t>8</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l" fontAlgn="b"/>
                      <a:r>
                        <a:rPr lang="ru-RU" sz="1400" b="0" kern="1200" dirty="0">
                          <a:solidFill>
                            <a:schemeClr val="dk1"/>
                          </a:solidFill>
                          <a:effectLst/>
                          <a:latin typeface="+mn-lt"/>
                          <a:ea typeface="+mn-ea"/>
                          <a:cs typeface="+mn-cs"/>
                        </a:rPr>
                        <a:t>Переменные расходы</a:t>
                      </a:r>
                    </a:p>
                  </a:txBody>
                  <a:tcPr marL="182880" marR="7620" marT="7620" marB="0" anchor="b">
                    <a:lnL w="12700" cap="flat" cmpd="sng" algn="ctr">
                      <a:solidFill>
                        <a:schemeClr val="tx1"/>
                      </a:solidFill>
                      <a:prstDash val="solid"/>
                      <a:round/>
                      <a:headEnd type="none" w="med" len="med"/>
                      <a:tailEnd type="none" w="med" len="med"/>
                    </a:lnL>
                  </a:tcPr>
                </a:tc>
                <a:tc>
                  <a:txBody>
                    <a:bodyPr/>
                    <a:lstStyle/>
                    <a:p>
                      <a:pPr marL="0" algn="ctr" defTabSz="1088231" rtl="0" eaLnBrk="1" fontAlgn="b" latinLnBrk="0" hangingPunct="1"/>
                      <a:r>
                        <a:rPr lang="ru-RU" sz="1400" u="none" strike="noStrike" kern="1200" dirty="0">
                          <a:solidFill>
                            <a:schemeClr val="dk1"/>
                          </a:solidFill>
                          <a:effectLst/>
                          <a:latin typeface="+mn-lt"/>
                          <a:ea typeface="+mn-ea"/>
                          <a:cs typeface="+mn-cs"/>
                        </a:rPr>
                        <a:t>88 421 117</a:t>
                      </a: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97757440"/>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9</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l" fontAlgn="b"/>
                      <a:r>
                        <a:rPr lang="ru-RU" sz="1400" b="0" kern="1200" dirty="0">
                          <a:solidFill>
                            <a:schemeClr val="dk1"/>
                          </a:solidFill>
                          <a:effectLst/>
                          <a:latin typeface="+mn-lt"/>
                          <a:ea typeface="+mn-ea"/>
                          <a:cs typeface="+mn-cs"/>
                        </a:rPr>
                        <a:t>Постоянные расходы</a:t>
                      </a:r>
                    </a:p>
                  </a:txBody>
                  <a:tcPr marL="182880" marR="7620" marT="7620" marB="0" anchor="b">
                    <a:lnL w="12700" cap="flat" cmpd="sng" algn="ctr">
                      <a:solidFill>
                        <a:schemeClr val="tx1"/>
                      </a:solidFill>
                      <a:prstDash val="solid"/>
                      <a:round/>
                      <a:headEnd type="none" w="med" len="med"/>
                      <a:tailEnd type="none" w="med" len="med"/>
                    </a:lnL>
                  </a:tcPr>
                </a:tc>
                <a:tc>
                  <a:txBody>
                    <a:bodyPr/>
                    <a:lstStyle/>
                    <a:p>
                      <a:pPr marL="0" algn="ctr" defTabSz="1088231" rtl="0" eaLnBrk="1" fontAlgn="b" latinLnBrk="0" hangingPunct="1"/>
                      <a:r>
                        <a:rPr lang="ru-RU" sz="1400" u="none" strike="noStrike" kern="1200" dirty="0" smtClean="0">
                          <a:solidFill>
                            <a:schemeClr val="dk1"/>
                          </a:solidFill>
                          <a:effectLst/>
                          <a:latin typeface="+mn-lt"/>
                          <a:ea typeface="+mn-ea"/>
                          <a:cs typeface="+mn-cs"/>
                        </a:rPr>
                        <a:t>19 901 418</a:t>
                      </a:r>
                      <a:endParaRPr lang="ru-RU" sz="1400" u="none" strike="noStrike" kern="1200" dirty="0">
                        <a:solidFill>
                          <a:schemeClr val="dk1"/>
                        </a:solidFill>
                        <a:effectLst/>
                        <a:latin typeface="+mn-lt"/>
                        <a:ea typeface="+mn-ea"/>
                        <a:cs typeface="+mn-cs"/>
                      </a:endParaRP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717340552"/>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10</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l" fontAlgn="b"/>
                      <a:r>
                        <a:rPr lang="ru-RU" sz="1400" b="0" kern="1200" dirty="0">
                          <a:solidFill>
                            <a:schemeClr val="dk1"/>
                          </a:solidFill>
                          <a:effectLst/>
                          <a:latin typeface="+mn-lt"/>
                          <a:ea typeface="+mn-ea"/>
                          <a:cs typeface="+mn-cs"/>
                        </a:rPr>
                        <a:t>Налоги</a:t>
                      </a:r>
                    </a:p>
                  </a:txBody>
                  <a:tcPr marL="18288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algn="ctr" defTabSz="1088231" rtl="0" eaLnBrk="1" fontAlgn="b" latinLnBrk="0" hangingPunct="1"/>
                      <a:r>
                        <a:rPr lang="ru-RU" sz="1400" u="none" strike="noStrike" kern="1200" dirty="0" smtClean="0">
                          <a:solidFill>
                            <a:schemeClr val="dk1"/>
                          </a:solidFill>
                          <a:effectLst/>
                          <a:latin typeface="+mn-lt"/>
                          <a:ea typeface="+mn-ea"/>
                          <a:cs typeface="+mn-cs"/>
                        </a:rPr>
                        <a:t>16 418 827</a:t>
                      </a:r>
                      <a:endParaRPr lang="ru-RU" sz="1400" u="none" strike="noStrike" kern="1200" dirty="0">
                        <a:solidFill>
                          <a:schemeClr val="dk1"/>
                        </a:solidFill>
                        <a:effectLst/>
                        <a:latin typeface="+mn-lt"/>
                        <a:ea typeface="+mn-ea"/>
                        <a:cs typeface="+mn-cs"/>
                      </a:endParaRPr>
                    </a:p>
                  </a:txBody>
                  <a:tcPr marL="7620" marR="762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3476157"/>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1</a:t>
                      </a:r>
                      <a:endParaRPr lang="ru-RU"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1088231" rtl="0" eaLnBrk="1" fontAlgn="b" latinLnBrk="0" hangingPunct="1">
                        <a:lnSpc>
                          <a:spcPct val="115000"/>
                        </a:lnSpc>
                        <a:spcBef>
                          <a:spcPts val="0"/>
                        </a:spcBef>
                        <a:spcAft>
                          <a:spcPts val="0"/>
                        </a:spcAft>
                        <a:buClrTx/>
                        <a:buSzTx/>
                        <a:buFontTx/>
                        <a:buNone/>
                        <a:tabLst/>
                        <a:defRPr/>
                      </a:pPr>
                      <a:r>
                        <a:rPr lang="ru-RU" sz="1400" b="1" kern="1200" dirty="0">
                          <a:solidFill>
                            <a:schemeClr val="dk1"/>
                          </a:solidFill>
                          <a:effectLst/>
                          <a:latin typeface="+mn-lt"/>
                          <a:ea typeface="+mn-ea"/>
                          <a:cs typeface="+mn-cs"/>
                        </a:rPr>
                        <a:t>Маржинальная прибыль, год</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b"/>
                      <a:r>
                        <a:rPr lang="ru-RU" sz="1400" u="none" strike="noStrike" dirty="0" smtClean="0">
                          <a:effectLst/>
                        </a:rPr>
                        <a:t>70 338 </a:t>
                      </a:r>
                      <a:r>
                        <a:rPr lang="ru-RU" sz="1400" u="none" strike="noStrike" dirty="0">
                          <a:effectLst/>
                        </a:rPr>
                        <a:t>883</a:t>
                      </a:r>
                      <a:endParaRPr lang="ru-RU" sz="1400" b="0" i="0" u="none" strike="noStrike" dirty="0">
                        <a:solidFill>
                          <a:srgbClr val="000000"/>
                        </a:solidFill>
                        <a:effectLst/>
                        <a:latin typeface="Arial" panose="020B060402020202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451863231"/>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2</a:t>
                      </a:r>
                      <a:endParaRPr lang="ru-RU"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1088231" rtl="0" eaLnBrk="1" fontAlgn="b" latinLnBrk="0" hangingPunct="1">
                        <a:lnSpc>
                          <a:spcPct val="115000"/>
                        </a:lnSpc>
                        <a:spcBef>
                          <a:spcPts val="0"/>
                        </a:spcBef>
                        <a:spcAft>
                          <a:spcPts val="0"/>
                        </a:spcAft>
                        <a:buClrTx/>
                        <a:buSzTx/>
                        <a:buFontTx/>
                        <a:buNone/>
                        <a:tabLst/>
                        <a:defRPr/>
                      </a:pPr>
                      <a:r>
                        <a:rPr lang="ru-RU" sz="1400" b="1" kern="1200" dirty="0">
                          <a:solidFill>
                            <a:schemeClr val="dk1"/>
                          </a:solidFill>
                          <a:effectLst/>
                          <a:latin typeface="+mn-lt"/>
                          <a:ea typeface="+mn-ea"/>
                          <a:cs typeface="+mn-cs"/>
                        </a:rPr>
                        <a:t>Чистая прибыль, год</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smtClean="0">
                          <a:solidFill>
                            <a:schemeClr val="dk1"/>
                          </a:solidFill>
                          <a:effectLst/>
                          <a:latin typeface="+mn-lt"/>
                          <a:ea typeface="+mn-ea"/>
                          <a:cs typeface="+mn-cs"/>
                        </a:rPr>
                        <a:t>34 018 637</a:t>
                      </a:r>
                      <a:endParaRPr lang="ru-RU" sz="1400" b="0" kern="1200" dirty="0">
                        <a:solidFill>
                          <a:schemeClr val="dk1"/>
                        </a:solidFill>
                        <a:effectLst/>
                        <a:latin typeface="+mn-lt"/>
                        <a:ea typeface="+mn-ea"/>
                        <a:cs typeface="+mn-cs"/>
                      </a:endParaRPr>
                    </a:p>
                  </a:txBody>
                  <a:tcPr marL="7620" marR="7620" marT="7620" marB="0" anchor="ctr"/>
                </a:tc>
                <a:extLst>
                  <a:ext uri="{0D108BD9-81ED-4DB2-BD59-A6C34878D82A}">
                    <a16:rowId xmlns:a16="http://schemas.microsoft.com/office/drawing/2014/main" xmlns="" val="1060127977"/>
                  </a:ext>
                </a:extLst>
              </a:tr>
            </a:tbl>
          </a:graphicData>
        </a:graphic>
      </p:graphicFrame>
    </p:spTree>
    <p:extLst>
      <p:ext uri="{BB962C8B-B14F-4D97-AF65-F5344CB8AC3E}">
        <p14:creationId xmlns:p14="http://schemas.microsoft.com/office/powerpoint/2010/main" val="79183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xmlns="" id="{E45D2BC6-0FEE-462D-9DCD-756AD17DE4E1}"/>
              </a:ext>
            </a:extLst>
          </p:cNvPr>
          <p:cNvGraphicFramePr>
            <a:graphicFrameLocks noGrp="1"/>
          </p:cNvGraphicFramePr>
          <p:nvPr>
            <p:extLst>
              <p:ext uri="{D42A27DB-BD31-4B8C-83A1-F6EECF244321}">
                <p14:modId xmlns:p14="http://schemas.microsoft.com/office/powerpoint/2010/main" val="2061445811"/>
              </p:ext>
            </p:extLst>
          </p:nvPr>
        </p:nvGraphicFramePr>
        <p:xfrm>
          <a:off x="947057" y="748186"/>
          <a:ext cx="10297886" cy="5361627"/>
        </p:xfrm>
        <a:graphic>
          <a:graphicData uri="http://schemas.openxmlformats.org/drawingml/2006/table">
            <a:tbl>
              <a:tblPr firstRow="1" firstCol="1" bandRow="1">
                <a:tableStyleId>{5C22544A-7EE6-4342-B048-85BDC9FD1C3A}</a:tableStyleId>
              </a:tblPr>
              <a:tblGrid>
                <a:gridCol w="1816250">
                  <a:extLst>
                    <a:ext uri="{9D8B030D-6E8A-4147-A177-3AD203B41FA5}">
                      <a16:colId xmlns:a16="http://schemas.microsoft.com/office/drawing/2014/main" xmlns="" val="984806222"/>
                    </a:ext>
                  </a:extLst>
                </a:gridCol>
                <a:gridCol w="6952346">
                  <a:extLst>
                    <a:ext uri="{9D8B030D-6E8A-4147-A177-3AD203B41FA5}">
                      <a16:colId xmlns:a16="http://schemas.microsoft.com/office/drawing/2014/main" xmlns="" val="12352773"/>
                    </a:ext>
                  </a:extLst>
                </a:gridCol>
                <a:gridCol w="1529290">
                  <a:extLst>
                    <a:ext uri="{9D8B030D-6E8A-4147-A177-3AD203B41FA5}">
                      <a16:colId xmlns:a16="http://schemas.microsoft.com/office/drawing/2014/main" xmlns="" val="330097596"/>
                    </a:ext>
                  </a:extLst>
                </a:gridCol>
              </a:tblGrid>
              <a:tr h="303442">
                <a:tc gridSpan="3">
                  <a:txBody>
                    <a:bodyPr/>
                    <a:lstStyle/>
                    <a:p>
                      <a:pPr marL="0" algn="ctr" defTabSz="1088231" rtl="0" eaLnBrk="1" latinLnBrk="0" hangingPunct="1">
                        <a:lnSpc>
                          <a:spcPct val="115000"/>
                        </a:lnSpc>
                        <a:spcAft>
                          <a:spcPts val="0"/>
                        </a:spcAft>
                      </a:pPr>
                      <a:r>
                        <a:rPr lang="ru-RU" sz="1600" b="1" kern="1200" dirty="0">
                          <a:solidFill>
                            <a:schemeClr val="lt1"/>
                          </a:solidFill>
                          <a:effectLst/>
                          <a:latin typeface="+mn-lt"/>
                          <a:ea typeface="+mn-ea"/>
                          <a:cs typeface="+mn-cs"/>
                        </a:rPr>
                        <a:t>Параметры прогноза расходов</a:t>
                      </a:r>
                    </a:p>
                  </a:txBody>
                  <a:tcPr marL="32428" marR="32428" marT="0" marB="0" anchor="b"/>
                </a:tc>
                <a:tc hMerge="1">
                  <a:txBody>
                    <a:bodyPr/>
                    <a:lstStyle/>
                    <a:p>
                      <a:pPr marL="0" algn="ctr" defTabSz="1088231" rtl="0" eaLnBrk="1" latinLnBrk="0" hangingPunct="1">
                        <a:lnSpc>
                          <a:spcPct val="115000"/>
                        </a:lnSpc>
                        <a:spcAft>
                          <a:spcPts val="0"/>
                        </a:spcAft>
                      </a:pPr>
                      <a:endParaRPr lang="ru-RU" sz="1400" b="1" kern="1200" dirty="0">
                        <a:solidFill>
                          <a:schemeClr val="lt1"/>
                        </a:solidFill>
                        <a:effectLst/>
                        <a:latin typeface="+mn-lt"/>
                        <a:ea typeface="+mn-ea"/>
                        <a:cs typeface="+mn-cs"/>
                      </a:endParaRPr>
                    </a:p>
                  </a:txBody>
                  <a:tcPr marL="32428" marR="32428" marT="0" marB="0" anchor="b"/>
                </a:tc>
                <a:tc hMerge="1">
                  <a:txBody>
                    <a:bodyPr/>
                    <a:lstStyle/>
                    <a:p>
                      <a:pPr marL="0" algn="ctr" defTabSz="1088231" rtl="0" eaLnBrk="1" latinLnBrk="0" hangingPunct="1">
                        <a:lnSpc>
                          <a:spcPct val="115000"/>
                        </a:lnSpc>
                        <a:spcAft>
                          <a:spcPts val="0"/>
                        </a:spcAft>
                      </a:pPr>
                      <a:endParaRPr lang="ru-RU" sz="1200" kern="1200" dirty="0">
                        <a:solidFill>
                          <a:schemeClr val="dk1"/>
                        </a:solidFill>
                        <a:effectLst/>
                        <a:latin typeface="+mn-lt"/>
                        <a:ea typeface="+mn-ea"/>
                        <a:cs typeface="+mn-cs"/>
                      </a:endParaRPr>
                    </a:p>
                  </a:txBody>
                  <a:tcPr marL="32428" marR="32428" marT="0" marB="0" anchor="b"/>
                </a:tc>
                <a:extLst>
                  <a:ext uri="{0D108BD9-81ED-4DB2-BD59-A6C34878D82A}">
                    <a16:rowId xmlns:a16="http://schemas.microsoft.com/office/drawing/2014/main" xmlns="" val="3306149951"/>
                  </a:ext>
                </a:extLst>
              </a:tr>
              <a:tr h="387414">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 п/п</a:t>
                      </a:r>
                    </a:p>
                  </a:txBody>
                  <a:tcPr marL="32428" marR="32428" marT="0" marB="0" anchor="ctr"/>
                </a:tc>
                <a:tc>
                  <a:txBody>
                    <a:bodyPr/>
                    <a:lstStyle/>
                    <a:p>
                      <a:endParaRPr lang="ru-RU"/>
                    </a:p>
                  </a:txBody>
                  <a:tcPr marL="7620" marR="7620" marT="7620" marB="0" anchor="b"/>
                </a:tc>
                <a:tc>
                  <a:txBody>
                    <a:bodyPr/>
                    <a:lstStyle/>
                    <a:p>
                      <a:pPr marL="0" algn="ctr" defTabSz="1088231" rtl="0" eaLnBrk="1" latinLnBrk="0" hangingPunct="1">
                        <a:lnSpc>
                          <a:spcPct val="115000"/>
                        </a:lnSpc>
                        <a:spcAft>
                          <a:spcPts val="0"/>
                        </a:spcAft>
                      </a:pPr>
                      <a:r>
                        <a:rPr lang="ru-RU" sz="1400" kern="1200" dirty="0">
                          <a:solidFill>
                            <a:schemeClr val="dk1"/>
                          </a:solidFill>
                          <a:effectLst/>
                          <a:latin typeface="+mn-lt"/>
                          <a:ea typeface="+mn-ea"/>
                          <a:cs typeface="+mn-cs"/>
                        </a:rPr>
                        <a:t>Сумма</a:t>
                      </a:r>
                    </a:p>
                  </a:txBody>
                  <a:tcPr marL="32428" marR="32428" marT="0" marB="0" anchor="ctr"/>
                </a:tc>
                <a:extLst>
                  <a:ext uri="{0D108BD9-81ED-4DB2-BD59-A6C34878D82A}">
                    <a16:rowId xmlns:a16="http://schemas.microsoft.com/office/drawing/2014/main" xmlns="" val="3897586777"/>
                  </a:ext>
                </a:extLst>
              </a:tr>
              <a:tr h="252367">
                <a:tc gridSpan="2">
                  <a:txBody>
                    <a:bodyPr/>
                    <a:lstStyle/>
                    <a:p>
                      <a:pPr marL="0" algn="ctr" defTabSz="1088231" rtl="0" eaLnBrk="1" fontAlgn="b" latinLnBrk="0" hangingPunct="1"/>
                      <a:r>
                        <a:rPr lang="ru-RU" sz="1400" b="1" i="0" u="none" strike="noStrike" kern="1200" dirty="0">
                          <a:solidFill>
                            <a:srgbClr val="000000"/>
                          </a:solidFill>
                          <a:effectLst/>
                          <a:latin typeface="Arial" panose="020B0604020202020204" pitchFamily="34" charset="0"/>
                          <a:ea typeface="+mn-ea"/>
                          <a:cs typeface="+mn-cs"/>
                        </a:rPr>
                        <a:t>Параметры переменных расходов (квартал)</a:t>
                      </a:r>
                    </a:p>
                  </a:txBody>
                  <a:tcPr marL="32428" marR="32428" marT="0" marB="0" anchor="b"/>
                </a:tc>
                <a:tc hMerge="1">
                  <a:txBody>
                    <a:bodyPr/>
                    <a:lstStyle/>
                    <a:p>
                      <a:endParaRPr lang="ru-RU" dirty="0"/>
                    </a:p>
                  </a:txBody>
                  <a:tcPr marL="7620" marR="7620" marT="7620" marB="0" anchor="b"/>
                </a:tc>
                <a:tc>
                  <a:txBody>
                    <a:bodyPr/>
                    <a:lstStyle/>
                    <a:p>
                      <a:pPr marL="0" algn="ctr" defTabSz="1088231" rtl="0" eaLnBrk="1" latinLnBrk="0" hangingPunct="1">
                        <a:lnSpc>
                          <a:spcPct val="115000"/>
                        </a:lnSpc>
                        <a:spcAft>
                          <a:spcPts val="0"/>
                        </a:spcAft>
                      </a:pPr>
                      <a:r>
                        <a:rPr lang="ru-RU" sz="1400" b="1" kern="1200" dirty="0">
                          <a:solidFill>
                            <a:schemeClr val="dk1"/>
                          </a:solidFill>
                          <a:effectLst/>
                          <a:latin typeface="+mn-lt"/>
                          <a:ea typeface="+mn-ea"/>
                          <a:cs typeface="+mn-cs"/>
                        </a:rPr>
                        <a:t>22 105 279</a:t>
                      </a:r>
                    </a:p>
                  </a:txBody>
                  <a:tcPr marL="32428" marR="32428" marT="0" marB="0" anchor="b"/>
                </a:tc>
                <a:extLst>
                  <a:ext uri="{0D108BD9-81ED-4DB2-BD59-A6C34878D82A}">
                    <a16:rowId xmlns:a16="http://schemas.microsoft.com/office/drawing/2014/main" xmlns="" val="3057254029"/>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1</a:t>
                      </a:r>
                    </a:p>
                  </a:txBody>
                  <a:tcPr marL="32428" marR="32428" marT="0" marB="0" anchor="b"/>
                </a:tc>
                <a:tc>
                  <a:txBody>
                    <a:bodyPr/>
                    <a:lstStyle/>
                    <a:p>
                      <a:pPr algn="ctr" fontAlgn="b"/>
                      <a:r>
                        <a:rPr lang="ru-RU" sz="1200" b="0" i="0" u="none" strike="noStrike" kern="1200" dirty="0">
                          <a:solidFill>
                            <a:srgbClr val="000000"/>
                          </a:solidFill>
                          <a:effectLst/>
                          <a:latin typeface="Arial" panose="020B0604020202020204" pitchFamily="34" charset="0"/>
                          <a:ea typeface="+mn-ea"/>
                          <a:cs typeface="+mn-cs"/>
                        </a:rPr>
                        <a:t>Жидкое мыло эконом ПЭТ 5 л.</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7 368 426</a:t>
                      </a:r>
                    </a:p>
                  </a:txBody>
                  <a:tcPr marL="7620" marR="7620" marT="7620" marB="0" anchor="b"/>
                </a:tc>
                <a:extLst>
                  <a:ext uri="{0D108BD9-81ED-4DB2-BD59-A6C34878D82A}">
                    <a16:rowId xmlns:a16="http://schemas.microsoft.com/office/drawing/2014/main" xmlns="" val="1814484575"/>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2</a:t>
                      </a:r>
                    </a:p>
                  </a:txBody>
                  <a:tcPr marL="32428" marR="32428" marT="0" marB="0" anchor="b"/>
                </a:tc>
                <a:tc>
                  <a:txBody>
                    <a:bodyPr/>
                    <a:lstStyle/>
                    <a:p>
                      <a:pPr algn="ctr" fontAlgn="b"/>
                      <a:r>
                        <a:rPr lang="ru-RU" sz="1200" b="0" i="0" u="none" strike="noStrike" kern="1200" dirty="0">
                          <a:solidFill>
                            <a:srgbClr val="000000"/>
                          </a:solidFill>
                          <a:effectLst/>
                          <a:latin typeface="Arial" panose="020B0604020202020204" pitchFamily="34" charset="0"/>
                          <a:ea typeface="+mn-ea"/>
                          <a:cs typeface="+mn-cs"/>
                        </a:rPr>
                        <a:t>Крем-мыло эконом ПЭТ 5 л.</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7 368 426</a:t>
                      </a:r>
                    </a:p>
                  </a:txBody>
                  <a:tcPr marL="7620" marR="7620" marT="7620" marB="0" anchor="b"/>
                </a:tc>
                <a:extLst>
                  <a:ext uri="{0D108BD9-81ED-4DB2-BD59-A6C34878D82A}">
                    <a16:rowId xmlns:a16="http://schemas.microsoft.com/office/drawing/2014/main" xmlns="" val="1809846030"/>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3</a:t>
                      </a:r>
                    </a:p>
                  </a:txBody>
                  <a:tcPr marL="32428" marR="32428" marT="0" marB="0" anchor="b"/>
                </a:tc>
                <a:tc>
                  <a:txBody>
                    <a:bodyPr/>
                    <a:lstStyle/>
                    <a:p>
                      <a:pPr algn="ctr" fontAlgn="b"/>
                      <a:r>
                        <a:rPr lang="ru-RU" sz="1200" b="0" i="0" u="none" strike="noStrike" kern="1200" dirty="0">
                          <a:solidFill>
                            <a:srgbClr val="000000"/>
                          </a:solidFill>
                          <a:effectLst/>
                          <a:latin typeface="Arial" panose="020B0604020202020204" pitchFamily="34" charset="0"/>
                          <a:ea typeface="+mn-ea"/>
                          <a:cs typeface="+mn-cs"/>
                        </a:rPr>
                        <a:t>Гель для стирки эконом ПЭТ 5 л.</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7 368 426</a:t>
                      </a:r>
                    </a:p>
                  </a:txBody>
                  <a:tcPr marL="7620" marR="7620" marT="7620" marB="0" anchor="b"/>
                </a:tc>
                <a:extLst>
                  <a:ext uri="{0D108BD9-81ED-4DB2-BD59-A6C34878D82A}">
                    <a16:rowId xmlns:a16="http://schemas.microsoft.com/office/drawing/2014/main" xmlns="" val="517552690"/>
                  </a:ext>
                </a:extLst>
              </a:tr>
              <a:tr h="252367">
                <a:tc gridSpan="2">
                  <a:txBody>
                    <a:bodyPr/>
                    <a:lstStyle/>
                    <a:p>
                      <a:pPr marL="0" algn="ctr" defTabSz="1088231" rtl="0" eaLnBrk="1" fontAlgn="b" latinLnBrk="0" hangingPunct="1"/>
                      <a:r>
                        <a:rPr lang="ru-RU" sz="1400" b="1" i="0" u="none" strike="noStrike" kern="1200" dirty="0">
                          <a:solidFill>
                            <a:srgbClr val="000000"/>
                          </a:solidFill>
                          <a:effectLst/>
                          <a:latin typeface="Arial" panose="020B0604020202020204" pitchFamily="34" charset="0"/>
                          <a:ea typeface="+mn-ea"/>
                          <a:cs typeface="+mn-cs"/>
                        </a:rPr>
                        <a:t>Параметры постоянных расходов (квартал)</a:t>
                      </a:r>
                    </a:p>
                  </a:txBody>
                  <a:tcPr marL="32428" marR="32428" marT="0" marB="0" anchor="b"/>
                </a:tc>
                <a:tc hMerge="1">
                  <a:txBody>
                    <a:bodyPr/>
                    <a:lstStyle/>
                    <a:p>
                      <a:pPr marL="0" algn="l" defTabSz="1088231" rtl="0" eaLnBrk="1" fontAlgn="b" latinLnBrk="0" hangingPunct="1"/>
                      <a:endParaRPr lang="ru-RU" sz="1100" b="0" i="0" u="none" strike="noStrike" kern="1200" dirty="0">
                        <a:solidFill>
                          <a:srgbClr val="000000"/>
                        </a:solidFill>
                        <a:effectLst/>
                        <a:latin typeface="Arial" panose="020B0604020202020204" pitchFamily="34" charset="0"/>
                        <a:ea typeface="+mn-ea"/>
                        <a:cs typeface="+mn-cs"/>
                      </a:endParaRPr>
                    </a:p>
                  </a:txBody>
                  <a:tcPr marL="7620" marR="7620" marT="7620" marB="0" anchor="b"/>
                </a:tc>
                <a:tc>
                  <a:txBody>
                    <a:bodyPr/>
                    <a:lstStyle/>
                    <a:p>
                      <a:pPr marL="0" algn="ctr" defTabSz="1088231" rtl="0" eaLnBrk="1" latinLnBrk="0" hangingPunct="1">
                        <a:lnSpc>
                          <a:spcPct val="115000"/>
                        </a:lnSpc>
                        <a:spcAft>
                          <a:spcPts val="0"/>
                        </a:spcAft>
                      </a:pPr>
                      <a:r>
                        <a:rPr lang="ru-RU" sz="1400" b="1" kern="1200" dirty="0">
                          <a:solidFill>
                            <a:schemeClr val="dk1"/>
                          </a:solidFill>
                          <a:effectLst/>
                          <a:latin typeface="+mn-lt"/>
                          <a:ea typeface="+mn-ea"/>
                          <a:cs typeface="+mn-cs"/>
                        </a:rPr>
                        <a:t>4 </a:t>
                      </a:r>
                      <a:r>
                        <a:rPr lang="ru-RU" sz="1400" b="1" kern="1200" dirty="0" smtClean="0">
                          <a:solidFill>
                            <a:schemeClr val="dk1"/>
                          </a:solidFill>
                          <a:effectLst/>
                          <a:latin typeface="+mn-lt"/>
                          <a:ea typeface="+mn-ea"/>
                          <a:cs typeface="+mn-cs"/>
                        </a:rPr>
                        <a:t>975 355</a:t>
                      </a:r>
                      <a:endParaRPr lang="ru-RU" sz="1400" b="1" kern="1200" dirty="0">
                        <a:solidFill>
                          <a:schemeClr val="dk1"/>
                        </a:solidFill>
                        <a:effectLst/>
                        <a:latin typeface="+mn-lt"/>
                        <a:ea typeface="+mn-ea"/>
                        <a:cs typeface="+mn-cs"/>
                      </a:endParaRPr>
                    </a:p>
                  </a:txBody>
                  <a:tcPr marL="32428" marR="32428" marT="0" marB="0" anchor="b"/>
                </a:tc>
                <a:extLst>
                  <a:ext uri="{0D108BD9-81ED-4DB2-BD59-A6C34878D82A}">
                    <a16:rowId xmlns:a16="http://schemas.microsoft.com/office/drawing/2014/main" xmlns="" val="3073281371"/>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1</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Заработная плата</a:t>
                      </a:r>
                    </a:p>
                  </a:txBody>
                  <a:tcPr marL="7620" marR="7620" marT="7620" marB="0" anchor="b"/>
                </a:tc>
                <a:tc>
                  <a:txBody>
                    <a:bodyPr/>
                    <a:lstStyle/>
                    <a:p>
                      <a:pPr marL="0" algn="ctr" defTabSz="1088231" rtl="0" eaLnBrk="1" fontAlgn="b" latinLnBrk="0" hangingPunct="1"/>
                      <a:r>
                        <a:rPr lang="ru-RU" sz="1200" b="0" i="0" u="none" strike="noStrike" kern="1200" dirty="0" smtClean="0">
                          <a:solidFill>
                            <a:srgbClr val="000000"/>
                          </a:solidFill>
                          <a:effectLst/>
                          <a:latin typeface="Arial" panose="020B0604020202020204" pitchFamily="34" charset="0"/>
                          <a:ea typeface="+mn-ea"/>
                          <a:cs typeface="+mn-cs"/>
                        </a:rPr>
                        <a:t>2 240 </a:t>
                      </a:r>
                      <a:r>
                        <a:rPr lang="ru-RU" sz="1200" b="0" i="0" u="none" strike="noStrike" kern="1200" dirty="0">
                          <a:solidFill>
                            <a:srgbClr val="000000"/>
                          </a:solidFill>
                          <a:effectLst/>
                          <a:latin typeface="Arial" panose="020B0604020202020204" pitchFamily="34" charset="0"/>
                          <a:ea typeface="+mn-ea"/>
                          <a:cs typeface="+mn-cs"/>
                        </a:rPr>
                        <a:t>100</a:t>
                      </a:r>
                    </a:p>
                  </a:txBody>
                  <a:tcPr marL="7620" marR="7620" marT="7620" marB="0" anchor="b"/>
                </a:tc>
                <a:extLst>
                  <a:ext uri="{0D108BD9-81ED-4DB2-BD59-A6C34878D82A}">
                    <a16:rowId xmlns:a16="http://schemas.microsoft.com/office/drawing/2014/main" xmlns="" val="3664605521"/>
                  </a:ext>
                </a:extLst>
              </a:tr>
              <a:tr h="338039">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2</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Аренда помещения</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375 000</a:t>
                      </a:r>
                    </a:p>
                  </a:txBody>
                  <a:tcPr marL="7620" marR="7620" marT="7620" marB="0" anchor="b"/>
                </a:tc>
                <a:extLst>
                  <a:ext uri="{0D108BD9-81ED-4DB2-BD59-A6C34878D82A}">
                    <a16:rowId xmlns:a16="http://schemas.microsoft.com/office/drawing/2014/main" xmlns="" val="3947754227"/>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3</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Коммунальные платежи</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95 794</a:t>
                      </a:r>
                    </a:p>
                  </a:txBody>
                  <a:tcPr marL="7620" marR="7620" marT="7620" marB="0" anchor="b"/>
                </a:tc>
                <a:extLst>
                  <a:ext uri="{0D108BD9-81ED-4DB2-BD59-A6C34878D82A}">
                    <a16:rowId xmlns:a16="http://schemas.microsoft.com/office/drawing/2014/main" xmlns="" val="3611130158"/>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4</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Расходные материалы для оборудования, содержание оборудования</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10 200</a:t>
                      </a:r>
                    </a:p>
                  </a:txBody>
                  <a:tcPr marL="7620" marR="7620" marT="7620" marB="0" anchor="b"/>
                </a:tc>
                <a:extLst>
                  <a:ext uri="{0D108BD9-81ED-4DB2-BD59-A6C34878D82A}">
                    <a16:rowId xmlns:a16="http://schemas.microsoft.com/office/drawing/2014/main" xmlns="" val="711170880"/>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5</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ГСМ</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1 650 000</a:t>
                      </a:r>
                    </a:p>
                  </a:txBody>
                  <a:tcPr marL="7620" marR="7620" marT="7620" marB="0" anchor="b"/>
                </a:tc>
                <a:extLst>
                  <a:ext uri="{0D108BD9-81ED-4DB2-BD59-A6C34878D82A}">
                    <a16:rowId xmlns:a16="http://schemas.microsoft.com/office/drawing/2014/main" xmlns="" val="755303704"/>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6</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Хозяйственные расходы</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45 000</a:t>
                      </a:r>
                    </a:p>
                  </a:txBody>
                  <a:tcPr marL="7620" marR="7620" marT="7620" marB="0" anchor="b"/>
                </a:tc>
                <a:extLst>
                  <a:ext uri="{0D108BD9-81ED-4DB2-BD59-A6C34878D82A}">
                    <a16:rowId xmlns:a16="http://schemas.microsoft.com/office/drawing/2014/main" xmlns="" val="1220446323"/>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7</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Канцелярские расходы</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15 000</a:t>
                      </a:r>
                    </a:p>
                  </a:txBody>
                  <a:tcPr marL="7620" marR="7620" marT="7620" marB="0" anchor="b"/>
                </a:tc>
                <a:extLst>
                  <a:ext uri="{0D108BD9-81ED-4DB2-BD59-A6C34878D82A}">
                    <a16:rowId xmlns:a16="http://schemas.microsoft.com/office/drawing/2014/main" xmlns="" val="2658959334"/>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8</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Маркетинг и реклама</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450 000</a:t>
                      </a:r>
                    </a:p>
                  </a:txBody>
                  <a:tcPr marL="7620" marR="7620" marT="7620" marB="0" anchor="b"/>
                </a:tc>
                <a:extLst>
                  <a:ext uri="{0D108BD9-81ED-4DB2-BD59-A6C34878D82A}">
                    <a16:rowId xmlns:a16="http://schemas.microsoft.com/office/drawing/2014/main" xmlns="" val="1245018513"/>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9</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Бухгалтерия</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15 000</a:t>
                      </a:r>
                    </a:p>
                  </a:txBody>
                  <a:tcPr marL="7620" marR="7620" marT="7620" marB="0" anchor="b"/>
                </a:tc>
                <a:extLst>
                  <a:ext uri="{0D108BD9-81ED-4DB2-BD59-A6C34878D82A}">
                    <a16:rowId xmlns:a16="http://schemas.microsoft.com/office/drawing/2014/main" xmlns="" val="2357416377"/>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10</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Телефон</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15 000</a:t>
                      </a:r>
                    </a:p>
                  </a:txBody>
                  <a:tcPr marL="7620" marR="7620" marT="7620" marB="0" anchor="b"/>
                </a:tc>
                <a:extLst>
                  <a:ext uri="{0D108BD9-81ED-4DB2-BD59-A6C34878D82A}">
                    <a16:rowId xmlns:a16="http://schemas.microsoft.com/office/drawing/2014/main" xmlns="" val="2063062717"/>
                  </a:ext>
                </a:extLst>
              </a:tr>
              <a:tr h="26551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11</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Интернет</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15 000</a:t>
                      </a:r>
                    </a:p>
                  </a:txBody>
                  <a:tcPr marL="7620" marR="7620" marT="7620" marB="0" anchor="b"/>
                </a:tc>
                <a:extLst>
                  <a:ext uri="{0D108BD9-81ED-4DB2-BD59-A6C34878D82A}">
                    <a16:rowId xmlns:a16="http://schemas.microsoft.com/office/drawing/2014/main" xmlns="" val="301423556"/>
                  </a:ext>
                </a:extLst>
              </a:tr>
              <a:tr h="376342">
                <a:tc>
                  <a:txBody>
                    <a:bodyPr/>
                    <a:lstStyle/>
                    <a:p>
                      <a:pPr marL="0" algn="ctr" defTabSz="1088231" rtl="0" eaLnBrk="1" latinLnBrk="0" hangingPunct="1">
                        <a:lnSpc>
                          <a:spcPct val="115000"/>
                        </a:lnSpc>
                        <a:spcAft>
                          <a:spcPts val="0"/>
                        </a:spcAft>
                      </a:pPr>
                      <a:r>
                        <a:rPr lang="ru-RU" sz="1400" b="1" kern="1200" dirty="0">
                          <a:solidFill>
                            <a:schemeClr val="lt1"/>
                          </a:solidFill>
                          <a:effectLst/>
                          <a:latin typeface="+mn-lt"/>
                          <a:ea typeface="+mn-ea"/>
                          <a:cs typeface="+mn-cs"/>
                        </a:rPr>
                        <a:t>12</a:t>
                      </a:r>
                    </a:p>
                  </a:txBody>
                  <a:tcPr marL="32428" marR="32428" marT="0" marB="0" anchor="b"/>
                </a:tc>
                <a:tc>
                  <a:txBody>
                    <a:bodyPr/>
                    <a:lstStyle/>
                    <a:p>
                      <a:pPr algn="ctr" fontAlgn="b"/>
                      <a:r>
                        <a:rPr lang="ru-RU" sz="1200" b="0" i="0" u="none" strike="noStrike" dirty="0">
                          <a:solidFill>
                            <a:srgbClr val="000000"/>
                          </a:solidFill>
                          <a:effectLst/>
                          <a:latin typeface="Arial" panose="020B0604020202020204" pitchFamily="34" charset="0"/>
                        </a:rPr>
                        <a:t>Прочие расходы</a:t>
                      </a:r>
                    </a:p>
                  </a:txBody>
                  <a:tcPr marL="7620" marR="7620" marT="7620" marB="0" anchor="b"/>
                </a:tc>
                <a:tc>
                  <a:txBody>
                    <a:bodyPr/>
                    <a:lstStyle/>
                    <a:p>
                      <a:pPr marL="0" algn="ctr" defTabSz="1088231" rtl="0" eaLnBrk="1" fontAlgn="b" latinLnBrk="0" hangingPunct="1"/>
                      <a:r>
                        <a:rPr lang="ru-RU" sz="1200" b="0" i="0" u="none" strike="noStrike" kern="1200" dirty="0">
                          <a:solidFill>
                            <a:srgbClr val="000000"/>
                          </a:solidFill>
                          <a:effectLst/>
                          <a:latin typeface="Arial" panose="020B0604020202020204" pitchFamily="34" charset="0"/>
                          <a:ea typeface="+mn-ea"/>
                          <a:cs typeface="+mn-cs"/>
                        </a:rPr>
                        <a:t>45 331</a:t>
                      </a:r>
                    </a:p>
                  </a:txBody>
                  <a:tcPr marL="7620" marR="7620" marT="7620" marB="0" anchor="b"/>
                </a:tc>
                <a:extLst>
                  <a:ext uri="{0D108BD9-81ED-4DB2-BD59-A6C34878D82A}">
                    <a16:rowId xmlns:a16="http://schemas.microsoft.com/office/drawing/2014/main" xmlns="" val="4176705040"/>
                  </a:ext>
                </a:extLst>
              </a:tr>
            </a:tbl>
          </a:graphicData>
        </a:graphic>
      </p:graphicFrame>
    </p:spTree>
    <p:extLst>
      <p:ext uri="{BB962C8B-B14F-4D97-AF65-F5344CB8AC3E}">
        <p14:creationId xmlns:p14="http://schemas.microsoft.com/office/powerpoint/2010/main" val="2915369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30000"/>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B53E607-6CCC-4CBB-BC99-894A1EE85593}"/>
              </a:ext>
            </a:extLst>
          </p:cNvPr>
          <p:cNvSpPr>
            <a:spLocks noGrp="1"/>
          </p:cNvSpPr>
          <p:nvPr>
            <p:ph type="title"/>
          </p:nvPr>
        </p:nvSpPr>
        <p:spPr>
          <a:xfrm>
            <a:off x="503870" y="504000"/>
            <a:ext cx="11183564" cy="430887"/>
          </a:xfrm>
        </p:spPr>
        <p:txBody>
          <a:bodyPr/>
          <a:lstStyle/>
          <a:p>
            <a:r>
              <a:rPr lang="ru-RU" sz="2800" dirty="0"/>
              <a:t>Повестка</a:t>
            </a:r>
          </a:p>
        </p:txBody>
      </p:sp>
      <p:sp>
        <p:nvSpPr>
          <p:cNvPr id="8" name="TextBox 7">
            <a:extLst>
              <a:ext uri="{FF2B5EF4-FFF2-40B4-BE49-F238E27FC236}">
                <a16:creationId xmlns:a16="http://schemas.microsoft.com/office/drawing/2014/main" xmlns="" id="{76E9A884-844D-4E3A-83CB-CC437245BDED}"/>
              </a:ext>
            </a:extLst>
          </p:cNvPr>
          <p:cNvSpPr txBox="1"/>
          <p:nvPr/>
        </p:nvSpPr>
        <p:spPr>
          <a:xfrm>
            <a:off x="503870" y="1388928"/>
            <a:ext cx="9365688" cy="3801041"/>
          </a:xfrm>
          <a:prstGeom prst="rect">
            <a:avLst/>
          </a:prstGeom>
          <a:solidFill>
            <a:schemeClr val="bg1"/>
          </a:solidFill>
        </p:spPr>
        <p:txBody>
          <a:bodyPr wrap="square" lIns="0" tIns="0" rIns="0" bIns="0" rtlCol="0">
            <a:spAutoFit/>
          </a:bodyPr>
          <a:lstStyle/>
          <a:p>
            <a:pPr fontAlgn="base">
              <a:lnSpc>
                <a:spcPct val="150000"/>
              </a:lnSpc>
              <a:spcBef>
                <a:spcPct val="50000"/>
              </a:spcBef>
              <a:spcAft>
                <a:spcPct val="0"/>
              </a:spcAft>
              <a:buClr>
                <a:srgbClr val="F0AB00"/>
              </a:buClr>
              <a:buSzPct val="80000"/>
            </a:pPr>
            <a:r>
              <a:rPr lang="ru-RU" sz="2400" kern="0" dirty="0">
                <a:ea typeface="Arial Unicode MS" pitchFamily="34" charset="-128"/>
                <a:cs typeface="Arial Unicode MS" pitchFamily="34" charset="-128"/>
              </a:rPr>
              <a:t>1. Концепция проекта. Его цели и задачи</a:t>
            </a:r>
          </a:p>
          <a:p>
            <a:pPr fontAlgn="base">
              <a:lnSpc>
                <a:spcPct val="150000"/>
              </a:lnSpc>
              <a:spcBef>
                <a:spcPct val="50000"/>
              </a:spcBef>
              <a:spcAft>
                <a:spcPct val="0"/>
              </a:spcAft>
              <a:buClr>
                <a:srgbClr val="F0AB00"/>
              </a:buClr>
              <a:buSzPct val="80000"/>
            </a:pPr>
            <a:r>
              <a:rPr lang="ru-RU" sz="2400" kern="0" dirty="0">
                <a:ea typeface="Arial Unicode MS" pitchFamily="34" charset="-128"/>
                <a:cs typeface="Arial Unicode MS" pitchFamily="34" charset="-128"/>
              </a:rPr>
              <a:t>2. Средства реализации</a:t>
            </a:r>
          </a:p>
          <a:p>
            <a:pPr fontAlgn="base">
              <a:lnSpc>
                <a:spcPct val="150000"/>
              </a:lnSpc>
              <a:spcBef>
                <a:spcPct val="50000"/>
              </a:spcBef>
              <a:spcAft>
                <a:spcPct val="0"/>
              </a:spcAft>
              <a:buClr>
                <a:srgbClr val="F0AB00"/>
              </a:buClr>
              <a:buSzPct val="80000"/>
            </a:pPr>
            <a:r>
              <a:rPr lang="ru-RU" sz="2400" kern="0" dirty="0">
                <a:ea typeface="Arial Unicode MS" pitchFamily="34" charset="-128"/>
                <a:cs typeface="Arial Unicode MS" pitchFamily="34" charset="-128"/>
              </a:rPr>
              <a:t>3. Экономическая эффективность</a:t>
            </a:r>
          </a:p>
          <a:p>
            <a:pPr fontAlgn="base">
              <a:lnSpc>
                <a:spcPct val="150000"/>
              </a:lnSpc>
              <a:spcBef>
                <a:spcPct val="50000"/>
              </a:spcBef>
              <a:spcAft>
                <a:spcPts val="4800"/>
              </a:spcAft>
              <a:buClr>
                <a:srgbClr val="F0AB00"/>
              </a:buClr>
              <a:buSzPct val="80000"/>
            </a:pPr>
            <a:r>
              <a:rPr lang="ru-RU" sz="2400" kern="0" dirty="0">
                <a:ea typeface="Arial Unicode MS" pitchFamily="34" charset="-128"/>
                <a:cs typeface="Arial Unicode MS" pitchFamily="34" charset="-128"/>
              </a:rPr>
              <a:t>4. Запрос</a:t>
            </a:r>
          </a:p>
          <a:p>
            <a:pPr fontAlgn="base">
              <a:spcBef>
                <a:spcPct val="50000"/>
              </a:spcBef>
              <a:spcAft>
                <a:spcPts val="12000"/>
              </a:spcAft>
              <a:buClr>
                <a:srgbClr val="F0AB00"/>
              </a:buClr>
              <a:buSzPct val="80000"/>
            </a:pPr>
            <a:endParaRPr lang="ru-RU" sz="1800" kern="0" dirty="0">
              <a:ea typeface="Arial Unicode MS" pitchFamily="34" charset="-128"/>
              <a:cs typeface="Arial Unicode MS" pitchFamily="34" charset="-128"/>
            </a:endParaRPr>
          </a:p>
        </p:txBody>
      </p:sp>
    </p:spTree>
    <p:extLst>
      <p:ext uri="{BB962C8B-B14F-4D97-AF65-F5344CB8AC3E}">
        <p14:creationId xmlns:p14="http://schemas.microsoft.com/office/powerpoint/2010/main" val="227199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D80A0E6-6D7F-40D1-AD55-6DBFABC6F45F}"/>
              </a:ext>
            </a:extLst>
          </p:cNvPr>
          <p:cNvSpPr>
            <a:spLocks noGrp="1"/>
          </p:cNvSpPr>
          <p:nvPr>
            <p:ph type="body" sz="quarter" idx="10"/>
          </p:nvPr>
        </p:nvSpPr>
        <p:spPr>
          <a:xfrm>
            <a:off x="428625" y="743699"/>
            <a:ext cx="11525250" cy="5971425"/>
          </a:xfrm>
        </p:spPr>
        <p:txBody>
          <a:bodyPr/>
          <a:lstStyle/>
          <a:p>
            <a:r>
              <a:rPr lang="ru-RU" sz="1800" b="1" dirty="0"/>
              <a:t>Цель</a:t>
            </a:r>
            <a:r>
              <a:rPr lang="ru-RU" sz="1800" dirty="0"/>
              <a:t> – организация бизнеса по производству и розливу жидкого </a:t>
            </a:r>
            <a:r>
              <a:rPr lang="ru-RU" sz="1800" dirty="0" smtClean="0"/>
              <a:t>мыла и </a:t>
            </a:r>
            <a:r>
              <a:rPr lang="ru-RU" sz="1800" dirty="0"/>
              <a:t>других моющих средств с оборотом свыше </a:t>
            </a:r>
            <a:r>
              <a:rPr lang="ru-RU" sz="1800" dirty="0" smtClean="0"/>
              <a:t>1</a:t>
            </a:r>
            <a:r>
              <a:rPr lang="en-US" sz="1800" dirty="0" smtClean="0"/>
              <a:t>58</a:t>
            </a:r>
            <a:r>
              <a:rPr lang="ru-RU" sz="1800" dirty="0" smtClean="0"/>
              <a:t> </a:t>
            </a:r>
            <a:r>
              <a:rPr lang="ru-RU" sz="1800" dirty="0"/>
              <a:t>млн. </a:t>
            </a:r>
            <a:r>
              <a:rPr lang="ru-RU" sz="1800" dirty="0" smtClean="0"/>
              <a:t>руб.</a:t>
            </a:r>
            <a:r>
              <a:rPr lang="en-US" sz="1800" dirty="0" smtClean="0"/>
              <a:t>/</a:t>
            </a:r>
            <a:r>
              <a:rPr lang="ru-RU" sz="1800" dirty="0" smtClean="0"/>
              <a:t>год</a:t>
            </a:r>
            <a:endParaRPr lang="ru-RU" sz="1800" dirty="0"/>
          </a:p>
          <a:p>
            <a:r>
              <a:rPr lang="ru-RU" sz="1800" b="1" dirty="0"/>
              <a:t>Регион</a:t>
            </a:r>
            <a:r>
              <a:rPr lang="ru-RU" sz="1800" dirty="0"/>
              <a:t> размещения предприятия – Уральский Федеральный округ.</a:t>
            </a:r>
          </a:p>
          <a:p>
            <a:r>
              <a:rPr lang="ru-RU" sz="1800" b="1" dirty="0"/>
              <a:t>Концепция проекта </a:t>
            </a:r>
            <a:r>
              <a:rPr lang="ru-RU" sz="1800" dirty="0"/>
              <a:t>предусматривает создание </a:t>
            </a:r>
            <a:r>
              <a:rPr lang="ru-RU" sz="1800" dirty="0" smtClean="0"/>
              <a:t>предприятия </a:t>
            </a:r>
            <a:r>
              <a:rPr lang="ru-RU" sz="1800" dirty="0"/>
              <a:t>по производству и розливу в ПЭТ бутылки 0,25 – 5 л. жидкого мыла, крем-мыла, геля для мытья посуды, универсальных моющих средств (типа Прогресс), средств для чистки ковров и изделий из ткани, автошампуней, </a:t>
            </a:r>
            <a:r>
              <a:rPr lang="ru-RU" sz="1800" dirty="0" smtClean="0"/>
              <a:t>стиральных гелей, </a:t>
            </a:r>
            <a:r>
              <a:rPr lang="ru-RU" sz="1800" dirty="0"/>
              <a:t>незамерзающих стеклоомывателей для автомобилей и других технических и бытовых </a:t>
            </a:r>
            <a:r>
              <a:rPr lang="ru-RU" sz="1800" dirty="0" smtClean="0"/>
              <a:t>жидких моющих </a:t>
            </a:r>
            <a:r>
              <a:rPr lang="ru-RU" sz="1800" dirty="0"/>
              <a:t>средств. Общая производительность </a:t>
            </a:r>
            <a:r>
              <a:rPr lang="ru-RU" sz="1800" dirty="0" smtClean="0"/>
              <a:t>от </a:t>
            </a:r>
            <a:r>
              <a:rPr lang="ru-RU" sz="1800" dirty="0"/>
              <a:t>2 </a:t>
            </a:r>
            <a:r>
              <a:rPr lang="ru-RU" sz="1800" dirty="0" err="1" smtClean="0"/>
              <a:t>тн</a:t>
            </a:r>
            <a:r>
              <a:rPr lang="ru-RU" sz="1800" dirty="0" smtClean="0"/>
              <a:t>/час</a:t>
            </a:r>
            <a:r>
              <a:rPr lang="ru-RU" sz="1800" dirty="0"/>
              <a:t>.</a:t>
            </a:r>
          </a:p>
          <a:p>
            <a:r>
              <a:rPr lang="ru-RU" sz="1800" b="1" dirty="0"/>
              <a:t>Задачи:</a:t>
            </a:r>
          </a:p>
          <a:p>
            <a:pPr marL="465660" lvl="1" indent="-285750">
              <a:buFont typeface="Arial" panose="020B0604020202020204" pitchFamily="34" charset="0"/>
              <a:buChar char="•"/>
            </a:pPr>
            <a:r>
              <a:rPr lang="ru-RU" sz="1800" dirty="0"/>
              <a:t>Планируемый период возврата инвестиций (</a:t>
            </a:r>
            <a:r>
              <a:rPr lang="en-US" sz="1800" dirty="0"/>
              <a:t>PP) </a:t>
            </a:r>
            <a:r>
              <a:rPr lang="ru-RU" sz="1800" dirty="0"/>
              <a:t>– </a:t>
            </a:r>
            <a:r>
              <a:rPr lang="en-US" sz="1800" b="1" dirty="0" smtClean="0"/>
              <a:t>1.75</a:t>
            </a:r>
            <a:r>
              <a:rPr lang="ru-RU" sz="1800" b="1" dirty="0" smtClean="0"/>
              <a:t> </a:t>
            </a:r>
            <a:r>
              <a:rPr lang="ru-RU" sz="1800" b="1" dirty="0"/>
              <a:t>года </a:t>
            </a:r>
            <a:r>
              <a:rPr lang="ru-RU" sz="1800" b="1" dirty="0" smtClean="0"/>
              <a:t>(</a:t>
            </a:r>
            <a:r>
              <a:rPr lang="en-US" sz="1800" b="1" dirty="0" smtClean="0"/>
              <a:t>7</a:t>
            </a:r>
            <a:r>
              <a:rPr lang="ru-RU" sz="1800" b="1" dirty="0" smtClean="0"/>
              <a:t> </a:t>
            </a:r>
            <a:r>
              <a:rPr lang="ru-RU" sz="1800" b="1" dirty="0"/>
              <a:t>кварталов)</a:t>
            </a:r>
            <a:endParaRPr lang="en-US" sz="1800" b="1" dirty="0"/>
          </a:p>
          <a:p>
            <a:pPr marL="465660" lvl="1" indent="-285750">
              <a:buFont typeface="Arial" panose="020B0604020202020204" pitchFamily="34" charset="0"/>
              <a:buChar char="•"/>
            </a:pPr>
            <a:r>
              <a:rPr lang="ru-RU" sz="1800" dirty="0"/>
              <a:t>Срок достижения уровня безубыточности – </a:t>
            </a:r>
            <a:r>
              <a:rPr lang="ru-RU" sz="1800" b="1" dirty="0"/>
              <a:t>3 квартала</a:t>
            </a:r>
          </a:p>
          <a:p>
            <a:pPr marL="465660" lvl="1" indent="-285750">
              <a:spcAft>
                <a:spcPts val="1800"/>
              </a:spcAft>
              <a:buFont typeface="Arial" panose="020B0604020202020204" pitchFamily="34" charset="0"/>
              <a:buChar char="•"/>
            </a:pPr>
            <a:r>
              <a:rPr lang="ru-RU" sz="1800" dirty="0"/>
              <a:t>Срок достижения 90% загрузки – </a:t>
            </a:r>
            <a:r>
              <a:rPr lang="ru-RU" sz="1800" b="1" dirty="0"/>
              <a:t>7 кварталов</a:t>
            </a:r>
          </a:p>
          <a:p>
            <a:pPr lvl="1" indent="0">
              <a:buNone/>
            </a:pPr>
            <a:r>
              <a:rPr lang="ru-RU" sz="1800" dirty="0"/>
              <a:t>За два года работы достичь следующих показателей:</a:t>
            </a:r>
          </a:p>
          <a:p>
            <a:pPr marL="465660" lvl="1" indent="-285750">
              <a:buFont typeface="Arial" panose="020B0604020202020204" pitchFamily="34" charset="0"/>
              <a:buChar char="•"/>
            </a:pPr>
            <a:r>
              <a:rPr lang="ru-RU" sz="1800" dirty="0"/>
              <a:t>Объем продаж в год – </a:t>
            </a:r>
            <a:r>
              <a:rPr lang="ru-RU" sz="1800" dirty="0" smtClean="0"/>
              <a:t>1</a:t>
            </a:r>
            <a:r>
              <a:rPr lang="en-US" sz="1800" dirty="0" smtClean="0"/>
              <a:t>58</a:t>
            </a:r>
            <a:r>
              <a:rPr lang="ru-RU" sz="1800" dirty="0" smtClean="0"/>
              <a:t>,</a:t>
            </a:r>
            <a:r>
              <a:rPr lang="en-US" sz="1800" dirty="0" smtClean="0"/>
              <a:t>8</a:t>
            </a:r>
            <a:r>
              <a:rPr lang="ru-RU" sz="1800" dirty="0" smtClean="0"/>
              <a:t> </a:t>
            </a:r>
            <a:r>
              <a:rPr lang="ru-RU" sz="1800" dirty="0"/>
              <a:t>млн. руб.</a:t>
            </a:r>
          </a:p>
          <a:p>
            <a:pPr marL="465660" lvl="1" indent="-285750">
              <a:buFont typeface="Arial" panose="020B0604020202020204" pitchFamily="34" charset="0"/>
              <a:buChar char="•"/>
            </a:pPr>
            <a:r>
              <a:rPr lang="ru-RU" sz="1800" dirty="0"/>
              <a:t>Чистая прибыль в год – </a:t>
            </a:r>
            <a:r>
              <a:rPr lang="en-US" sz="1800" dirty="0" smtClean="0"/>
              <a:t>34</a:t>
            </a:r>
            <a:r>
              <a:rPr lang="ru-RU" sz="1800" dirty="0" smtClean="0"/>
              <a:t>,</a:t>
            </a:r>
            <a:r>
              <a:rPr lang="en-US" sz="1800" dirty="0" smtClean="0"/>
              <a:t>01</a:t>
            </a:r>
            <a:r>
              <a:rPr lang="ru-RU" sz="1800" dirty="0" smtClean="0"/>
              <a:t> </a:t>
            </a:r>
            <a:r>
              <a:rPr lang="ru-RU" sz="1800" dirty="0"/>
              <a:t>млн. руб.</a:t>
            </a:r>
          </a:p>
          <a:p>
            <a:pPr marL="465660" lvl="1" indent="-285750">
              <a:buFont typeface="Arial" panose="020B0604020202020204" pitchFamily="34" charset="0"/>
              <a:buChar char="•"/>
            </a:pPr>
            <a:r>
              <a:rPr lang="ru-RU" sz="1800" dirty="0"/>
              <a:t>Рентабельность продаж (прибыль к выручке) – </a:t>
            </a:r>
            <a:r>
              <a:rPr lang="en-US" sz="1800" dirty="0" smtClean="0"/>
              <a:t>21</a:t>
            </a:r>
            <a:r>
              <a:rPr lang="ru-RU" sz="1800" dirty="0" smtClean="0"/>
              <a:t>%.</a:t>
            </a:r>
            <a:endParaRPr lang="ru-RU" sz="1800" dirty="0"/>
          </a:p>
          <a:p>
            <a:endParaRPr lang="ru-RU" dirty="0"/>
          </a:p>
        </p:txBody>
      </p:sp>
      <p:sp>
        <p:nvSpPr>
          <p:cNvPr id="3" name="Title 2">
            <a:extLst>
              <a:ext uri="{FF2B5EF4-FFF2-40B4-BE49-F238E27FC236}">
                <a16:creationId xmlns:a16="http://schemas.microsoft.com/office/drawing/2014/main" xmlns="" id="{FF73A4D5-35A9-4B8E-A77D-40799BFDDC63}"/>
              </a:ext>
            </a:extLst>
          </p:cNvPr>
          <p:cNvSpPr>
            <a:spLocks noGrp="1"/>
          </p:cNvSpPr>
          <p:nvPr>
            <p:ph type="title"/>
          </p:nvPr>
        </p:nvSpPr>
        <p:spPr>
          <a:xfrm>
            <a:off x="428625" y="257175"/>
            <a:ext cx="11183564" cy="369332"/>
          </a:xfrm>
        </p:spPr>
        <p:txBody>
          <a:bodyPr/>
          <a:lstStyle/>
          <a:p>
            <a:r>
              <a:rPr lang="ru-RU" sz="2400" kern="0" dirty="0">
                <a:ea typeface="Arial Unicode MS" pitchFamily="34" charset="-128"/>
                <a:cs typeface="Arial Unicode MS" pitchFamily="34" charset="-128"/>
              </a:rPr>
              <a:t>Концепция проекта. Его цели и задачи</a:t>
            </a:r>
            <a:endParaRPr lang="ru-RU" dirty="0"/>
          </a:p>
        </p:txBody>
      </p:sp>
    </p:spTree>
    <p:extLst>
      <p:ext uri="{BB962C8B-B14F-4D97-AF65-F5344CB8AC3E}">
        <p14:creationId xmlns:p14="http://schemas.microsoft.com/office/powerpoint/2010/main" val="209360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Effect transition="in" filter="fade">
                                      <p:cBhvr>
                                        <p:cTn id="53" dur="1000"/>
                                        <p:tgtEl>
                                          <p:spTgt spid="2">
                                            <p:txEl>
                                              <p:pRg st="8" end="8"/>
                                            </p:txEl>
                                          </p:spTgt>
                                        </p:tgtEl>
                                      </p:cBhvr>
                                    </p:animEffect>
                                    <p:anim calcmode="lin" valueType="num">
                                      <p:cBhvr>
                                        <p:cTn id="5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Effect transition="in" filter="fade">
                                      <p:cBhvr>
                                        <p:cTn id="58" dur="1000"/>
                                        <p:tgtEl>
                                          <p:spTgt spid="2">
                                            <p:txEl>
                                              <p:pRg st="9" end="9"/>
                                            </p:txEl>
                                          </p:spTgt>
                                        </p:tgtEl>
                                      </p:cBhvr>
                                    </p:animEffect>
                                    <p:anim calcmode="lin" valueType="num">
                                      <p:cBhvr>
                                        <p:cTn id="5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Effect transition="in" filter="fade">
                                      <p:cBhvr>
                                        <p:cTn id="63" dur="1000"/>
                                        <p:tgtEl>
                                          <p:spTgt spid="2">
                                            <p:txEl>
                                              <p:pRg st="10" end="10"/>
                                            </p:txEl>
                                          </p:spTgt>
                                        </p:tgtEl>
                                      </p:cBhvr>
                                    </p:animEffect>
                                    <p:anim calcmode="lin" valueType="num">
                                      <p:cBhvr>
                                        <p:cTn id="64"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4378047-DA10-4046-A02D-BCC2538C57B6}"/>
              </a:ext>
            </a:extLst>
          </p:cNvPr>
          <p:cNvSpPr>
            <a:spLocks noGrp="1"/>
          </p:cNvSpPr>
          <p:nvPr>
            <p:ph type="body" sz="quarter" idx="10"/>
          </p:nvPr>
        </p:nvSpPr>
        <p:spPr>
          <a:xfrm>
            <a:off x="503869" y="1084439"/>
            <a:ext cx="11430955" cy="5183011"/>
          </a:xfrm>
        </p:spPr>
        <p:txBody>
          <a:bodyPr/>
          <a:lstStyle/>
          <a:p>
            <a:r>
              <a:rPr lang="ru-RU" sz="1800" b="1" dirty="0"/>
              <a:t>Процесс: </a:t>
            </a:r>
            <a:r>
              <a:rPr lang="ru-RU" sz="1800" dirty="0"/>
              <a:t>закупка сырья, далее приготовление и розлив </a:t>
            </a:r>
            <a:r>
              <a:rPr lang="ru-RU" sz="1800" dirty="0" smtClean="0"/>
              <a:t>жидких моющих </a:t>
            </a:r>
            <a:r>
              <a:rPr lang="ru-RU" sz="1800" dirty="0"/>
              <a:t>средств в ПЭТ-бутылки 0,25 л. – 5 л. с общей производительностью </a:t>
            </a:r>
            <a:r>
              <a:rPr lang="ru-RU" sz="1800" dirty="0" smtClean="0"/>
              <a:t>от </a:t>
            </a:r>
            <a:r>
              <a:rPr lang="ru-RU" sz="1800" dirty="0"/>
              <a:t>2 </a:t>
            </a:r>
            <a:r>
              <a:rPr lang="ru-RU" sz="1800" dirty="0" smtClean="0"/>
              <a:t>тонн</a:t>
            </a:r>
            <a:r>
              <a:rPr lang="en-US" sz="1800" dirty="0" smtClean="0"/>
              <a:t>/</a:t>
            </a:r>
            <a:r>
              <a:rPr lang="ru-RU" sz="1800" dirty="0" smtClean="0"/>
              <a:t>час;</a:t>
            </a:r>
            <a:endParaRPr lang="ru-RU" sz="1800" dirty="0"/>
          </a:p>
          <a:p>
            <a:r>
              <a:rPr lang="ru-RU" sz="1800" b="1" dirty="0"/>
              <a:t>Площадь </a:t>
            </a:r>
            <a:r>
              <a:rPr lang="ru-RU" sz="1800" b="1" dirty="0" smtClean="0"/>
              <a:t>помещений</a:t>
            </a:r>
            <a:r>
              <a:rPr lang="ru-RU" sz="1800" dirty="0" smtClean="0"/>
              <a:t>: до 500 </a:t>
            </a:r>
            <a:r>
              <a:rPr lang="ru-RU" sz="1800" dirty="0"/>
              <a:t>кв. </a:t>
            </a:r>
            <a:r>
              <a:rPr lang="ru-RU" sz="1800" dirty="0" smtClean="0"/>
              <a:t>метров;</a:t>
            </a:r>
            <a:endParaRPr lang="ru-RU" sz="1800" dirty="0"/>
          </a:p>
          <a:p>
            <a:r>
              <a:rPr lang="ru-RU" sz="1800" b="1" dirty="0"/>
              <a:t>Общая установочная мощность оборудования (пиковая): </a:t>
            </a:r>
            <a:r>
              <a:rPr lang="ru-RU" sz="1800" dirty="0" smtClean="0"/>
              <a:t>до</a:t>
            </a:r>
            <a:r>
              <a:rPr lang="ru-RU" sz="1800" b="1" dirty="0" smtClean="0"/>
              <a:t> </a:t>
            </a:r>
            <a:r>
              <a:rPr lang="ru-RU" sz="1800" dirty="0" smtClean="0"/>
              <a:t>160</a:t>
            </a:r>
            <a:r>
              <a:rPr lang="ru-RU" sz="1800" b="1" dirty="0" smtClean="0"/>
              <a:t> </a:t>
            </a:r>
            <a:r>
              <a:rPr lang="ru-RU" sz="1800" dirty="0" smtClean="0"/>
              <a:t>кВт;</a:t>
            </a:r>
            <a:endParaRPr lang="ru-RU" sz="1800" dirty="0"/>
          </a:p>
          <a:p>
            <a:r>
              <a:rPr lang="ru-RU" sz="1800" b="1" dirty="0"/>
              <a:t>Персонал при односменной работе (с учетом совмещения профессий): </a:t>
            </a:r>
            <a:r>
              <a:rPr lang="ru-RU" sz="1800" dirty="0" smtClean="0"/>
              <a:t>8</a:t>
            </a:r>
            <a:r>
              <a:rPr lang="en-US" sz="1800" dirty="0" smtClean="0"/>
              <a:t>-12</a:t>
            </a:r>
            <a:r>
              <a:rPr lang="ru-RU" sz="1800" dirty="0" smtClean="0"/>
              <a:t> </a:t>
            </a:r>
            <a:r>
              <a:rPr lang="ru-RU" sz="1800" dirty="0" smtClean="0"/>
              <a:t>человек;</a:t>
            </a:r>
            <a:endParaRPr lang="ru-RU" sz="1800" b="1" dirty="0"/>
          </a:p>
          <a:p>
            <a:r>
              <a:rPr lang="ru-RU" sz="1800" b="1" dirty="0"/>
              <a:t>Факторы эффективной работы: </a:t>
            </a:r>
          </a:p>
          <a:p>
            <a:pPr marL="457200" indent="-457200">
              <a:buFont typeface="+mj-lt"/>
              <a:buAutoNum type="arabicPeriod"/>
            </a:pPr>
            <a:r>
              <a:rPr lang="ru-RU" sz="1800" dirty="0"/>
              <a:t>Простота и надёжность </a:t>
            </a:r>
            <a:r>
              <a:rPr lang="ru-RU" sz="1800" dirty="0" smtClean="0"/>
              <a:t>оборудования;</a:t>
            </a:r>
            <a:endParaRPr lang="ru-RU" sz="1800" dirty="0"/>
          </a:p>
          <a:p>
            <a:pPr marL="457200" indent="-457200">
              <a:buFont typeface="+mj-lt"/>
              <a:buAutoNum type="arabicPeriod"/>
            </a:pPr>
            <a:r>
              <a:rPr lang="ru-RU" sz="1800" dirty="0"/>
              <a:t>Модульная структура производства. Возможность быстрого </a:t>
            </a:r>
            <a:r>
              <a:rPr lang="ru-RU" sz="1800" dirty="0" smtClean="0"/>
              <a:t>масштабирования</a:t>
            </a:r>
            <a:r>
              <a:rPr lang="en-US" sz="1800" dirty="0" smtClean="0"/>
              <a:t>/</a:t>
            </a:r>
            <a:r>
              <a:rPr lang="ru-RU" sz="1800" dirty="0" smtClean="0"/>
              <a:t>перехода </a:t>
            </a:r>
            <a:r>
              <a:rPr lang="ru-RU" sz="1800" dirty="0"/>
              <a:t>на другие виды продукции и </a:t>
            </a:r>
            <a:r>
              <a:rPr lang="ru-RU" sz="1800" dirty="0" smtClean="0"/>
              <a:t>тары;</a:t>
            </a:r>
            <a:endParaRPr lang="ru-RU" sz="1800" dirty="0"/>
          </a:p>
          <a:p>
            <a:pPr marL="457200" indent="-457200">
              <a:buFont typeface="+mj-lt"/>
              <a:buAutoNum type="arabicPeriod"/>
            </a:pPr>
            <a:r>
              <a:rPr lang="ru-RU" sz="1800" dirty="0"/>
              <a:t>Соответствие стандартам качества выпускаемой </a:t>
            </a:r>
            <a:r>
              <a:rPr lang="ru-RU" sz="1800" dirty="0" smtClean="0"/>
              <a:t>продукции;</a:t>
            </a:r>
            <a:endParaRPr lang="ru-RU" sz="1800" dirty="0"/>
          </a:p>
          <a:p>
            <a:pPr marL="457200" indent="-457200">
              <a:buFont typeface="+mj-lt"/>
              <a:buAutoNum type="arabicPeriod"/>
            </a:pPr>
            <a:r>
              <a:rPr lang="ru-RU" sz="1800" dirty="0"/>
              <a:t>Активная работа по </a:t>
            </a:r>
            <a:r>
              <a:rPr lang="ru-RU" sz="1800" dirty="0" smtClean="0"/>
              <a:t>продвижению.</a:t>
            </a:r>
            <a:endParaRPr lang="ru-RU" sz="1800" dirty="0"/>
          </a:p>
          <a:p>
            <a:endParaRPr lang="ru-RU" dirty="0"/>
          </a:p>
        </p:txBody>
      </p:sp>
      <p:sp>
        <p:nvSpPr>
          <p:cNvPr id="3" name="Title 2">
            <a:extLst>
              <a:ext uri="{FF2B5EF4-FFF2-40B4-BE49-F238E27FC236}">
                <a16:creationId xmlns:a16="http://schemas.microsoft.com/office/drawing/2014/main" xmlns="" id="{FE8D0A96-E5E9-4840-85ED-1852E47111B6}"/>
              </a:ext>
            </a:extLst>
          </p:cNvPr>
          <p:cNvSpPr>
            <a:spLocks noGrp="1"/>
          </p:cNvSpPr>
          <p:nvPr>
            <p:ph type="title"/>
          </p:nvPr>
        </p:nvSpPr>
        <p:spPr>
          <a:xfrm>
            <a:off x="503869" y="405884"/>
            <a:ext cx="11183564" cy="369332"/>
          </a:xfrm>
        </p:spPr>
        <p:txBody>
          <a:bodyPr/>
          <a:lstStyle/>
          <a:p>
            <a:r>
              <a:rPr lang="ru-RU" dirty="0"/>
              <a:t>Средства реализации</a:t>
            </a:r>
          </a:p>
        </p:txBody>
      </p:sp>
    </p:spTree>
    <p:extLst>
      <p:ext uri="{BB962C8B-B14F-4D97-AF65-F5344CB8AC3E}">
        <p14:creationId xmlns:p14="http://schemas.microsoft.com/office/powerpoint/2010/main" val="19449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000"/>
                                        <p:tgtEl>
                                          <p:spTgt spid="2">
                                            <p:txEl>
                                              <p:pRg st="6" end="6"/>
                                            </p:txEl>
                                          </p:spTgt>
                                        </p:tgtEl>
                                      </p:cBhvr>
                                    </p:animEffect>
                                    <p:anim calcmode="lin" valueType="num">
                                      <p:cBhvr>
                                        <p:cTn id="4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1000"/>
                                        <p:tgtEl>
                                          <p:spTgt spid="2">
                                            <p:txEl>
                                              <p:pRg st="7" end="7"/>
                                            </p:txEl>
                                          </p:spTgt>
                                        </p:tgtEl>
                                      </p:cBhvr>
                                    </p:animEffect>
                                    <p:anim calcmode="lin" valueType="num">
                                      <p:cBhvr>
                                        <p:cTn id="5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
                                            <p:txEl>
                                              <p:pRg st="8" end="8"/>
                                            </p:txEl>
                                          </p:spTgt>
                                        </p:tgtEl>
                                        <p:attrNameLst>
                                          <p:attrName>style.visibility</p:attrName>
                                        </p:attrNameLst>
                                      </p:cBhvr>
                                      <p:to>
                                        <p:strVal val="visible"/>
                                      </p:to>
                                    </p:set>
                                    <p:animEffect transition="in" filter="fade">
                                      <p:cBhvr>
                                        <p:cTn id="59" dur="1000"/>
                                        <p:tgtEl>
                                          <p:spTgt spid="2">
                                            <p:txEl>
                                              <p:pRg st="8" end="8"/>
                                            </p:txEl>
                                          </p:spTgt>
                                        </p:tgtEl>
                                      </p:cBhvr>
                                    </p:animEffect>
                                    <p:anim calcmode="lin" valueType="num">
                                      <p:cBhvr>
                                        <p:cTn id="6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 name="Chart 72">
            <a:extLst>
              <a:ext uri="{FF2B5EF4-FFF2-40B4-BE49-F238E27FC236}">
                <a16:creationId xmlns:a16="http://schemas.microsoft.com/office/drawing/2014/main" xmlns="" id="{B578AC8C-97EA-4811-9CB2-B5DEA4D974F9}"/>
              </a:ext>
            </a:extLst>
          </p:cNvPr>
          <p:cNvGraphicFramePr/>
          <p:nvPr>
            <p:extLst>
              <p:ext uri="{D42A27DB-BD31-4B8C-83A1-F6EECF244321}">
                <p14:modId xmlns:p14="http://schemas.microsoft.com/office/powerpoint/2010/main" val="2203242587"/>
              </p:ext>
            </p:extLst>
          </p:nvPr>
        </p:nvGraphicFramePr>
        <p:xfrm>
          <a:off x="-2092" y="697584"/>
          <a:ext cx="6459453" cy="616041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51231" y="39438"/>
            <a:ext cx="11183564" cy="501742"/>
          </a:xfrm>
        </p:spPr>
        <p:txBody>
          <a:bodyPr>
            <a:normAutofit fontScale="90000"/>
          </a:bodyPr>
          <a:lstStyle/>
          <a:p>
            <a:pPr fontAlgn="base">
              <a:lnSpc>
                <a:spcPct val="150000"/>
              </a:lnSpc>
              <a:spcBef>
                <a:spcPct val="50000"/>
              </a:spcBef>
              <a:spcAft>
                <a:spcPct val="0"/>
              </a:spcAft>
              <a:buClr>
                <a:srgbClr val="F0AB00"/>
              </a:buClr>
              <a:buSzPct val="80000"/>
            </a:pPr>
            <a:r>
              <a:rPr lang="ru-RU" sz="2400" kern="0" dirty="0">
                <a:ea typeface="Arial Unicode MS" pitchFamily="34" charset="-128"/>
                <a:cs typeface="Arial Unicode MS" pitchFamily="34" charset="-128"/>
              </a:rPr>
              <a:t>Экономическая эффективность</a:t>
            </a:r>
          </a:p>
        </p:txBody>
      </p:sp>
      <p:sp>
        <p:nvSpPr>
          <p:cNvPr id="5" name="TextConNote"/>
          <p:cNvSpPr/>
          <p:nvPr/>
        </p:nvSpPr>
        <p:spPr bwMode="gray">
          <a:xfrm>
            <a:off x="351231" y="6251682"/>
            <a:ext cx="5969562" cy="269797"/>
          </a:xfrm>
          <a:prstGeom prst="rect">
            <a:avLst/>
          </a:prstGeom>
          <a:noFill/>
          <a:ln w="6350" algn="ctr">
            <a:noFill/>
            <a:miter lim="800000"/>
            <a:headEnd/>
            <a:tailEnd/>
          </a:ln>
        </p:spPr>
        <p:txBody>
          <a:bodyPr lIns="107107" tIns="85686" rIns="107107" bIns="85686" anchor="ctr"/>
          <a:lstStyle/>
          <a:p>
            <a:pPr marL="0" marR="0" lvl="0" indent="0" algn="l" defTabSz="914400" rtl="0" eaLnBrk="1" fontAlgn="auto" latinLnBrk="0" hangingPunct="1">
              <a:lnSpc>
                <a:spcPct val="100000"/>
              </a:lnSpc>
              <a:spcBef>
                <a:spcPct val="50000"/>
              </a:spcBef>
              <a:spcAft>
                <a:spcPts val="0"/>
              </a:spcAft>
              <a:buClr>
                <a:srgbClr val="F0AB00"/>
              </a:buClr>
              <a:buSzPct val="80000"/>
              <a:buFontTx/>
              <a:buNone/>
              <a:tabLst/>
              <a:defRPr/>
            </a:pPr>
            <a:endParaRPr kumimoji="0" lang="en-US" sz="1200" b="1" i="0" u="none" strike="noStrike" kern="0" cap="none" spc="0" normalizeH="0" baseline="0" noProof="0" dirty="0">
              <a:ln>
                <a:noFill/>
              </a:ln>
              <a:solidFill>
                <a:srgbClr val="000000"/>
              </a:solidFill>
              <a:effectLst/>
              <a:uLnTx/>
              <a:uFillTx/>
              <a:latin typeface="Arial"/>
              <a:ea typeface="Arial Unicode MS" pitchFamily="34" charset="-128"/>
              <a:cs typeface="Arial Unicode MS" pitchFamily="34" charset="-128"/>
            </a:endParaRPr>
          </a:p>
        </p:txBody>
      </p:sp>
      <p:sp>
        <p:nvSpPr>
          <p:cNvPr id="69" name="object 20">
            <a:extLst>
              <a:ext uri="{FF2B5EF4-FFF2-40B4-BE49-F238E27FC236}">
                <a16:creationId xmlns:a16="http://schemas.microsoft.com/office/drawing/2014/main" xmlns="" id="{30B04A82-09F2-425D-9F12-B81B6A645DED}"/>
              </a:ext>
            </a:extLst>
          </p:cNvPr>
          <p:cNvSpPr txBox="1"/>
          <p:nvPr/>
        </p:nvSpPr>
        <p:spPr>
          <a:xfrm>
            <a:off x="7271885" y="3662219"/>
            <a:ext cx="3479406" cy="319684"/>
          </a:xfrm>
          <a:prstGeom prst="rect">
            <a:avLst/>
          </a:prstGeom>
        </p:spPr>
        <p:txBody>
          <a:bodyPr vert="horz" wrap="square" lIns="0" tIns="0" rIns="0" bIns="0" rtlCol="0">
            <a:noAutofit/>
          </a:bodyPr>
          <a:lstStyle/>
          <a:p>
            <a:pPr marL="45678" marR="0" lvl="0" indent="-33625" algn="l" defTabSz="1087796" rtl="0" eaLnBrk="1" fontAlgn="auto" latinLnBrk="0" hangingPunct="1">
              <a:lnSpc>
                <a:spcPct val="100000"/>
              </a:lnSpc>
              <a:spcBef>
                <a:spcPts val="0"/>
              </a:spcBef>
              <a:spcAft>
                <a:spcPts val="0"/>
              </a:spcAft>
              <a:buClrTx/>
              <a:buSzPct val="58333"/>
              <a:buFont typeface="BentonSans Regular"/>
              <a:buAutoNum type="arabicPlain"/>
              <a:tabLst>
                <a:tab pos="45678" algn="l"/>
              </a:tabLst>
              <a:defRPr/>
            </a:pP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70" name="GroupProjectEconomics">
            <a:extLst>
              <a:ext uri="{FF2B5EF4-FFF2-40B4-BE49-F238E27FC236}">
                <a16:creationId xmlns:a16="http://schemas.microsoft.com/office/drawing/2014/main" xmlns="" id="{BF618846-9B7E-426A-8632-0A36BB764430}"/>
              </a:ext>
            </a:extLst>
          </p:cNvPr>
          <p:cNvGraphicFramePr>
            <a:graphicFrameLocks noGrp="1"/>
          </p:cNvGraphicFramePr>
          <p:nvPr>
            <p:extLst>
              <p:ext uri="{D42A27DB-BD31-4B8C-83A1-F6EECF244321}">
                <p14:modId xmlns:p14="http://schemas.microsoft.com/office/powerpoint/2010/main" val="464894470"/>
              </p:ext>
            </p:extLst>
          </p:nvPr>
        </p:nvGraphicFramePr>
        <p:xfrm>
          <a:off x="6463662" y="369668"/>
          <a:ext cx="5309671" cy="3066992"/>
        </p:xfrm>
        <a:graphic>
          <a:graphicData uri="http://schemas.openxmlformats.org/drawingml/2006/table">
            <a:tbl>
              <a:tblPr/>
              <a:tblGrid>
                <a:gridCol w="4081497">
                  <a:extLst>
                    <a:ext uri="{9D8B030D-6E8A-4147-A177-3AD203B41FA5}">
                      <a16:colId xmlns:a16="http://schemas.microsoft.com/office/drawing/2014/main" xmlns="" val="20000"/>
                    </a:ext>
                  </a:extLst>
                </a:gridCol>
                <a:gridCol w="1228174">
                  <a:extLst>
                    <a:ext uri="{9D8B030D-6E8A-4147-A177-3AD203B41FA5}">
                      <a16:colId xmlns:a16="http://schemas.microsoft.com/office/drawing/2014/main" xmlns="" val="20001"/>
                    </a:ext>
                  </a:extLst>
                </a:gridCol>
              </a:tblGrid>
              <a:tr h="341014">
                <a:tc gridSpan="2">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ru-RU" sz="1600" b="1" baseline="0" dirty="0">
                          <a:solidFill>
                            <a:schemeClr val="tx1"/>
                          </a:solidFill>
                          <a:latin typeface="Arial" panose="020B0604020202020204" pitchFamily="34" charset="0"/>
                          <a:cs typeface="Arial" panose="020B0604020202020204" pitchFamily="34" charset="0"/>
                        </a:rPr>
                        <a:t>Экономика проекта</a:t>
                      </a:r>
                      <a:endParaRPr lang="en-US" sz="1600" b="1" baseline="0"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a:noFill/>
                    </a:lnT>
                    <a:lnB w="28575" cap="flat" cmpd="sng" algn="ctr">
                      <a:solidFill>
                        <a:schemeClr val="tx2">
                          <a:lumMod val="60000"/>
                          <a:lumOff val="40000"/>
                        </a:schemeClr>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520018">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Чистый дисконтированный доход </a:t>
                      </a:r>
                      <a:r>
                        <a:rPr lang="de-DE" sz="1400" dirty="0">
                          <a:solidFill>
                            <a:schemeClr val="tx1"/>
                          </a:solidFill>
                          <a:latin typeface="Arial" panose="020B0604020202020204" pitchFamily="34" charset="0"/>
                          <a:cs typeface="Arial" panose="020B0604020202020204" pitchFamily="34" charset="0"/>
                        </a:rPr>
                        <a:t>(NPV), </a:t>
                      </a:r>
                      <a:r>
                        <a:rPr lang="ru-RU" sz="1400" dirty="0">
                          <a:solidFill>
                            <a:schemeClr val="tx1"/>
                          </a:solidFill>
                          <a:latin typeface="Arial" panose="020B0604020202020204" pitchFamily="34" charset="0"/>
                          <a:cs typeface="Arial" panose="020B0604020202020204" pitchFamily="34" charset="0"/>
                        </a:rPr>
                        <a:t>млн руб.</a:t>
                      </a:r>
                      <a:endParaRPr lang="en-US" sz="1400" baseline="24691"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28575" cap="flat" cmpd="sng" algn="ctr">
                      <a:solidFill>
                        <a:schemeClr val="tx2">
                          <a:lumMod val="60000"/>
                          <a:lumOff val="4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en-US" sz="1400" b="1" dirty="0" smtClean="0">
                          <a:solidFill>
                            <a:schemeClr val="tx1"/>
                          </a:solidFill>
                          <a:latin typeface="Arial" panose="020B0604020202020204" pitchFamily="34" charset="0"/>
                          <a:cs typeface="Arial" panose="020B0604020202020204" pitchFamily="34" charset="0"/>
                        </a:rPr>
                        <a:t>48</a:t>
                      </a:r>
                      <a:r>
                        <a:rPr lang="ru-RU" sz="1400" b="1" dirty="0" smtClean="0">
                          <a:solidFill>
                            <a:schemeClr val="tx1"/>
                          </a:solidFill>
                          <a:latin typeface="Arial" panose="020B0604020202020204" pitchFamily="34" charset="0"/>
                          <a:cs typeface="Arial" panose="020B0604020202020204" pitchFamily="34" charset="0"/>
                        </a:rPr>
                        <a:t>,</a:t>
                      </a:r>
                      <a:r>
                        <a:rPr lang="en-US" sz="1400" b="1" dirty="0" smtClean="0">
                          <a:solidFill>
                            <a:schemeClr val="tx1"/>
                          </a:solidFill>
                          <a:latin typeface="Arial" panose="020B0604020202020204" pitchFamily="34" charset="0"/>
                          <a:cs typeface="Arial" panose="020B0604020202020204" pitchFamily="34" charset="0"/>
                        </a:rPr>
                        <a:t>7</a:t>
                      </a:r>
                      <a:endParaRPr lang="ru-RU" sz="1400" b="1"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28575" cap="flat" cmpd="sng" algn="ctr">
                      <a:solidFill>
                        <a:schemeClr val="tx2">
                          <a:lumMod val="60000"/>
                          <a:lumOff val="4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7623">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Внутренняя норма доходности </a:t>
                      </a:r>
                      <a:r>
                        <a:rPr lang="en-US" sz="1400" dirty="0">
                          <a:solidFill>
                            <a:schemeClr val="tx1"/>
                          </a:solidFill>
                          <a:latin typeface="Arial" panose="020B0604020202020204" pitchFamily="34" charset="0"/>
                          <a:cs typeface="Arial" panose="020B0604020202020204" pitchFamily="34" charset="0"/>
                        </a:rPr>
                        <a:t>( IRR) </a:t>
                      </a:r>
                      <a:endParaRPr lang="ru-RU" sz="1400"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en-US" sz="1400" b="1" kern="1200" dirty="0" smtClean="0">
                          <a:solidFill>
                            <a:schemeClr val="tx1"/>
                          </a:solidFill>
                          <a:latin typeface="Arial" panose="020B0604020202020204" pitchFamily="34" charset="0"/>
                          <a:ea typeface="+mn-ea"/>
                          <a:cs typeface="Arial" panose="020B0604020202020204" pitchFamily="34" charset="0"/>
                        </a:rPr>
                        <a:t>75 </a:t>
                      </a:r>
                      <a:r>
                        <a:rPr lang="en-US" sz="1400" b="1" kern="1200" dirty="0">
                          <a:solidFill>
                            <a:schemeClr val="tx1"/>
                          </a:solidFill>
                          <a:latin typeface="Arial" panose="020B0604020202020204" pitchFamily="34" charset="0"/>
                          <a:ea typeface="+mn-ea"/>
                          <a:cs typeface="Arial" panose="020B0604020202020204" pitchFamily="34" charset="0"/>
                        </a:rPr>
                        <a:t>%</a:t>
                      </a: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27110661"/>
                  </a:ext>
                </a:extLst>
              </a:tr>
              <a:tr h="367623">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Прогнозная годовая выручка, млн. руб.</a:t>
                      </a: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en-US" sz="1400" b="1" kern="1200" dirty="0" smtClean="0">
                          <a:solidFill>
                            <a:schemeClr val="tx1"/>
                          </a:solidFill>
                          <a:latin typeface="Arial" panose="020B0604020202020204" pitchFamily="34" charset="0"/>
                          <a:ea typeface="+mn-ea"/>
                          <a:cs typeface="Arial" panose="020B0604020202020204" pitchFamily="34" charset="0"/>
                        </a:rPr>
                        <a:t>158,8</a:t>
                      </a:r>
                      <a:endParaRPr lang="en-US" sz="1400" b="1" kern="1200" dirty="0">
                        <a:solidFill>
                          <a:schemeClr val="tx1"/>
                        </a:solidFill>
                        <a:latin typeface="Arial" panose="020B0604020202020204" pitchFamily="34" charset="0"/>
                        <a:ea typeface="+mn-ea"/>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361698493"/>
                  </a:ext>
                </a:extLst>
              </a:tr>
              <a:tr h="367623">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Прогнозная годовая прибыль, млн. руб.</a:t>
                      </a:r>
                      <a:endParaRPr lang="en-US" sz="1400"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en-US" sz="1400" b="1" kern="1200" dirty="0" smtClean="0">
                          <a:solidFill>
                            <a:schemeClr val="tx1"/>
                          </a:solidFill>
                          <a:latin typeface="Arial" panose="020B0604020202020204" pitchFamily="34" charset="0"/>
                          <a:ea typeface="+mn-ea"/>
                          <a:cs typeface="Arial" panose="020B0604020202020204" pitchFamily="34" charset="0"/>
                        </a:rPr>
                        <a:t>34</a:t>
                      </a:r>
                      <a:r>
                        <a:rPr lang="ru-RU" sz="1400" b="1" kern="1200" dirty="0" smtClean="0">
                          <a:solidFill>
                            <a:schemeClr val="tx1"/>
                          </a:solidFill>
                          <a:latin typeface="Arial" panose="020B0604020202020204" pitchFamily="34" charset="0"/>
                          <a:ea typeface="+mn-ea"/>
                          <a:cs typeface="Arial" panose="020B0604020202020204" pitchFamily="34" charset="0"/>
                        </a:rPr>
                        <a:t>,</a:t>
                      </a:r>
                      <a:r>
                        <a:rPr lang="en-US" sz="1400" b="1" kern="1200" dirty="0" smtClean="0">
                          <a:solidFill>
                            <a:schemeClr val="tx1"/>
                          </a:solidFill>
                          <a:latin typeface="Arial" panose="020B0604020202020204" pitchFamily="34" charset="0"/>
                          <a:ea typeface="+mn-ea"/>
                          <a:cs typeface="Arial" panose="020B0604020202020204" pitchFamily="34" charset="0"/>
                        </a:rPr>
                        <a:t>0</a:t>
                      </a:r>
                      <a:r>
                        <a:rPr lang="ru-RU" sz="1400" b="1" kern="1200" dirty="0" smtClean="0">
                          <a:solidFill>
                            <a:schemeClr val="tx1"/>
                          </a:solidFill>
                          <a:latin typeface="Arial" panose="020B0604020202020204" pitchFamily="34" charset="0"/>
                          <a:ea typeface="+mn-ea"/>
                          <a:cs typeface="Arial" panose="020B0604020202020204" pitchFamily="34" charset="0"/>
                        </a:rPr>
                        <a:t>2</a:t>
                      </a:r>
                      <a:endParaRPr lang="en-US" sz="1400" b="1" kern="1200" dirty="0">
                        <a:solidFill>
                          <a:schemeClr val="tx1"/>
                        </a:solidFill>
                        <a:latin typeface="Arial" panose="020B0604020202020204" pitchFamily="34" charset="0"/>
                        <a:ea typeface="+mn-ea"/>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35185001"/>
                  </a:ext>
                </a:extLst>
              </a:tr>
              <a:tr h="367623">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Инвестиции, млн руб.</a:t>
                      </a:r>
                      <a:endParaRPr lang="en-US" sz="1400"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ru-RU" sz="1400" b="1" dirty="0" smtClean="0">
                          <a:solidFill>
                            <a:schemeClr val="tx1"/>
                          </a:solidFill>
                          <a:latin typeface="Arial" panose="020B0604020202020204" pitchFamily="34" charset="0"/>
                          <a:cs typeface="Arial" panose="020B0604020202020204" pitchFamily="34" charset="0"/>
                        </a:rPr>
                        <a:t>28,</a:t>
                      </a:r>
                      <a:r>
                        <a:rPr lang="en-US" sz="1400" b="1" dirty="0" smtClean="0">
                          <a:solidFill>
                            <a:schemeClr val="tx1"/>
                          </a:solidFill>
                          <a:latin typeface="Arial" panose="020B0604020202020204" pitchFamily="34" charset="0"/>
                          <a:cs typeface="Arial" panose="020B0604020202020204" pitchFamily="34" charset="0"/>
                        </a:rPr>
                        <a:t>69</a:t>
                      </a:r>
                      <a:endParaRPr lang="en-US" sz="1400" b="1"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00256847"/>
                  </a:ext>
                </a:extLst>
              </a:tr>
              <a:tr h="367623">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Индекс прибыльности - </a:t>
                      </a:r>
                      <a:r>
                        <a:rPr lang="en-US" sz="1400" dirty="0">
                          <a:solidFill>
                            <a:schemeClr val="tx1"/>
                          </a:solidFill>
                          <a:latin typeface="Arial" panose="020B0604020202020204" pitchFamily="34" charset="0"/>
                          <a:cs typeface="Arial" panose="020B0604020202020204" pitchFamily="34" charset="0"/>
                        </a:rPr>
                        <a:t>PI</a:t>
                      </a: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en-US" sz="1400" b="1" dirty="0">
                          <a:solidFill>
                            <a:schemeClr val="tx1"/>
                          </a:solidFill>
                          <a:latin typeface="Arial" panose="020B0604020202020204" pitchFamily="34" charset="0"/>
                          <a:cs typeface="Arial" panose="020B0604020202020204" pitchFamily="34" charset="0"/>
                        </a:rPr>
                        <a:t>1</a:t>
                      </a:r>
                      <a:r>
                        <a:rPr lang="ru-RU" sz="1400" b="1" dirty="0" smtClean="0">
                          <a:solidFill>
                            <a:schemeClr val="tx1"/>
                          </a:solidFill>
                          <a:latin typeface="Arial" panose="020B0604020202020204" pitchFamily="34" charset="0"/>
                          <a:cs typeface="Arial" panose="020B0604020202020204" pitchFamily="34" charset="0"/>
                        </a:rPr>
                        <a:t>,</a:t>
                      </a:r>
                      <a:r>
                        <a:rPr lang="en-US" sz="1400" b="1" dirty="0" smtClean="0">
                          <a:solidFill>
                            <a:schemeClr val="tx1"/>
                          </a:solidFill>
                          <a:latin typeface="Arial" panose="020B0604020202020204" pitchFamily="34" charset="0"/>
                          <a:cs typeface="Arial" panose="020B0604020202020204" pitchFamily="34" charset="0"/>
                        </a:rPr>
                        <a:t>699</a:t>
                      </a:r>
                      <a:endParaRPr lang="ru-RU" sz="1400" b="1"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97280667"/>
                  </a:ext>
                </a:extLst>
              </a:tr>
              <a:tr h="367623">
                <a:tc>
                  <a:txBody>
                    <a:bodyPr/>
                    <a:lstStyle/>
                    <a:p>
                      <a:pPr marL="12700">
                        <a:lnSpc>
                          <a:spcPct val="100000"/>
                        </a:lnSpc>
                      </a:pPr>
                      <a:r>
                        <a:rPr lang="ru-RU" sz="1400" dirty="0">
                          <a:solidFill>
                            <a:schemeClr val="tx1"/>
                          </a:solidFill>
                          <a:latin typeface="Arial" panose="020B0604020202020204" pitchFamily="34" charset="0"/>
                          <a:cs typeface="Arial" panose="020B0604020202020204" pitchFamily="34" charset="0"/>
                        </a:rPr>
                        <a:t>Период окупаемости - РВ, мес.</a:t>
                      </a:r>
                      <a:endParaRPr lang="en-US" sz="1400"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lang="en-US" sz="1400" b="1" dirty="0" smtClean="0">
                          <a:solidFill>
                            <a:schemeClr val="tx1"/>
                          </a:solidFill>
                          <a:latin typeface="Arial" panose="020B0604020202020204" pitchFamily="34" charset="0"/>
                          <a:cs typeface="Arial" panose="020B0604020202020204" pitchFamily="34" charset="0"/>
                        </a:rPr>
                        <a:t>21</a:t>
                      </a:r>
                      <a:endParaRPr lang="ru-RU" sz="1400" b="1" dirty="0">
                        <a:solidFill>
                          <a:schemeClr val="tx1"/>
                        </a:solidFill>
                        <a:latin typeface="Arial" panose="020B0604020202020204" pitchFamily="34" charset="0"/>
                        <a:cs typeface="Arial" panose="020B0604020202020204" pitchFamily="34" charset="0"/>
                      </a:endParaRPr>
                    </a:p>
                  </a:txBody>
                  <a:tcPr marL="0" marR="45674" marT="46760" marB="4676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049624689"/>
                  </a:ext>
                </a:extLst>
              </a:tr>
            </a:tbl>
          </a:graphicData>
        </a:graphic>
      </p:graphicFrame>
      <p:graphicFrame>
        <p:nvGraphicFramePr>
          <p:cNvPr id="72" name="Table 71">
            <a:extLst>
              <a:ext uri="{FF2B5EF4-FFF2-40B4-BE49-F238E27FC236}">
                <a16:creationId xmlns:a16="http://schemas.microsoft.com/office/drawing/2014/main" xmlns="" id="{9B7E592D-080E-4875-8649-D479100969A9}"/>
              </a:ext>
            </a:extLst>
          </p:cNvPr>
          <p:cNvGraphicFramePr>
            <a:graphicFrameLocks noGrp="1"/>
          </p:cNvGraphicFramePr>
          <p:nvPr>
            <p:extLst>
              <p:ext uri="{D42A27DB-BD31-4B8C-83A1-F6EECF244321}">
                <p14:modId xmlns:p14="http://schemas.microsoft.com/office/powerpoint/2010/main" val="987708827"/>
              </p:ext>
            </p:extLst>
          </p:nvPr>
        </p:nvGraphicFramePr>
        <p:xfrm>
          <a:off x="8526068" y="3593064"/>
          <a:ext cx="3247265" cy="576362"/>
        </p:xfrm>
        <a:graphic>
          <a:graphicData uri="http://schemas.openxmlformats.org/drawingml/2006/table">
            <a:tbl>
              <a:tblPr>
                <a:tableStyleId>{2D5ABB26-0587-4C30-8999-92F81FD0307C}</a:tableStyleId>
              </a:tblPr>
              <a:tblGrid>
                <a:gridCol w="386036">
                  <a:extLst>
                    <a:ext uri="{9D8B030D-6E8A-4147-A177-3AD203B41FA5}">
                      <a16:colId xmlns:a16="http://schemas.microsoft.com/office/drawing/2014/main" xmlns="" val="20000"/>
                    </a:ext>
                  </a:extLst>
                </a:gridCol>
                <a:gridCol w="381495">
                  <a:extLst>
                    <a:ext uri="{9D8B030D-6E8A-4147-A177-3AD203B41FA5}">
                      <a16:colId xmlns:a16="http://schemas.microsoft.com/office/drawing/2014/main" xmlns="" val="20001"/>
                    </a:ext>
                  </a:extLst>
                </a:gridCol>
                <a:gridCol w="413289">
                  <a:extLst>
                    <a:ext uri="{9D8B030D-6E8A-4147-A177-3AD203B41FA5}">
                      <a16:colId xmlns:a16="http://schemas.microsoft.com/office/drawing/2014/main" xmlns="" val="20002"/>
                    </a:ext>
                  </a:extLst>
                </a:gridCol>
                <a:gridCol w="413289">
                  <a:extLst>
                    <a:ext uri="{9D8B030D-6E8A-4147-A177-3AD203B41FA5}">
                      <a16:colId xmlns:a16="http://schemas.microsoft.com/office/drawing/2014/main" xmlns="" val="2338846316"/>
                    </a:ext>
                  </a:extLst>
                </a:gridCol>
                <a:gridCol w="413289">
                  <a:extLst>
                    <a:ext uri="{9D8B030D-6E8A-4147-A177-3AD203B41FA5}">
                      <a16:colId xmlns:a16="http://schemas.microsoft.com/office/drawing/2014/main" xmlns="" val="4105462550"/>
                    </a:ext>
                  </a:extLst>
                </a:gridCol>
                <a:gridCol w="413289">
                  <a:extLst>
                    <a:ext uri="{9D8B030D-6E8A-4147-A177-3AD203B41FA5}">
                      <a16:colId xmlns:a16="http://schemas.microsoft.com/office/drawing/2014/main" xmlns="" val="3320158962"/>
                    </a:ext>
                  </a:extLst>
                </a:gridCol>
                <a:gridCol w="413289">
                  <a:extLst>
                    <a:ext uri="{9D8B030D-6E8A-4147-A177-3AD203B41FA5}">
                      <a16:colId xmlns:a16="http://schemas.microsoft.com/office/drawing/2014/main" xmlns="" val="2913978708"/>
                    </a:ext>
                  </a:extLst>
                </a:gridCol>
                <a:gridCol w="413289">
                  <a:extLst>
                    <a:ext uri="{9D8B030D-6E8A-4147-A177-3AD203B41FA5}">
                      <a16:colId xmlns:a16="http://schemas.microsoft.com/office/drawing/2014/main" xmlns="" val="516045739"/>
                    </a:ext>
                  </a:extLst>
                </a:gridCol>
              </a:tblGrid>
              <a:tr h="288181">
                <a:tc>
                  <a:txBody>
                    <a:bodyPr/>
                    <a:lstStyle/>
                    <a:p>
                      <a:pPr algn="ctr"/>
                      <a:r>
                        <a:rPr lang="ru-RU" sz="1200" b="1" u="none" dirty="0">
                          <a:solidFill>
                            <a:srgbClr val="000000"/>
                          </a:solidFill>
                        </a:rPr>
                        <a:t>1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ru-RU" sz="1200" b="1" u="none" dirty="0">
                          <a:solidFill>
                            <a:srgbClr val="000000"/>
                          </a:solidFill>
                        </a:rPr>
                        <a:t>2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ru-RU" sz="1200" b="1" u="none" dirty="0">
                          <a:solidFill>
                            <a:srgbClr val="000000"/>
                          </a:solidFill>
                        </a:rPr>
                        <a:t>3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ru-RU" sz="1200" b="1" u="none" dirty="0">
                          <a:solidFill>
                            <a:srgbClr val="000000"/>
                          </a:solidFill>
                        </a:rPr>
                        <a:t>4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ru-RU" sz="1200" b="1" u="none" dirty="0">
                          <a:solidFill>
                            <a:srgbClr val="000000"/>
                          </a:solidFill>
                        </a:rPr>
                        <a:t>5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b="1" u="none" dirty="0">
                          <a:solidFill>
                            <a:srgbClr val="000000"/>
                          </a:solidFill>
                        </a:rPr>
                        <a:t>6</a:t>
                      </a:r>
                      <a:r>
                        <a:rPr lang="ru-RU" sz="1200" b="1" u="none" dirty="0">
                          <a:solidFill>
                            <a:srgbClr val="000000"/>
                          </a:solidFill>
                        </a:rPr>
                        <a:t>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088231" rtl="0" eaLnBrk="1" fontAlgn="auto" latinLnBrk="0" hangingPunct="1">
                        <a:lnSpc>
                          <a:spcPct val="100000"/>
                        </a:lnSpc>
                        <a:spcBef>
                          <a:spcPts val="0"/>
                        </a:spcBef>
                        <a:spcAft>
                          <a:spcPts val="0"/>
                        </a:spcAft>
                        <a:buClrTx/>
                        <a:buSzTx/>
                        <a:buFontTx/>
                        <a:buNone/>
                        <a:tabLst/>
                        <a:defRPr/>
                      </a:pPr>
                      <a:r>
                        <a:rPr lang="ru-RU" sz="1200" b="1" u="none" dirty="0">
                          <a:solidFill>
                            <a:srgbClr val="000000"/>
                          </a:solidFill>
                        </a:rPr>
                        <a:t>7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088231" rtl="0" eaLnBrk="1" fontAlgn="auto" latinLnBrk="0" hangingPunct="1">
                        <a:lnSpc>
                          <a:spcPct val="100000"/>
                        </a:lnSpc>
                        <a:spcBef>
                          <a:spcPts val="0"/>
                        </a:spcBef>
                        <a:spcAft>
                          <a:spcPts val="0"/>
                        </a:spcAft>
                        <a:buClrTx/>
                        <a:buSzTx/>
                        <a:buFontTx/>
                        <a:buNone/>
                        <a:tabLst/>
                        <a:defRPr/>
                      </a:pPr>
                      <a:r>
                        <a:rPr lang="ru-RU" sz="1200" b="1" u="none" dirty="0">
                          <a:solidFill>
                            <a:srgbClr val="000000"/>
                          </a:solidFill>
                        </a:rPr>
                        <a:t>8 кв.</a:t>
                      </a:r>
                      <a:endParaRPr lang="en-US" sz="1200" b="1" u="none"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10000"/>
                  </a:ext>
                </a:extLst>
              </a:tr>
              <a:tr h="288181">
                <a:tc>
                  <a:txBody>
                    <a:bodyPr/>
                    <a:lstStyle/>
                    <a:p>
                      <a:pPr marL="0" algn="ctr" defTabSz="1088231" rtl="0" eaLnBrk="1" latinLnBrk="0" hangingPunct="1"/>
                      <a:r>
                        <a:rPr lang="ru-RU" sz="1200" kern="1200" dirty="0">
                          <a:solidFill>
                            <a:srgbClr val="000000"/>
                          </a:solidFill>
                          <a:latin typeface="+mn-lt"/>
                          <a:ea typeface="+mn-ea"/>
                          <a:cs typeface="+mn-cs"/>
                        </a:rPr>
                        <a:t>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200" dirty="0">
                          <a:solidFill>
                            <a:srgbClr val="000000"/>
                          </a:solidFill>
                        </a:rPr>
                        <a:t>10%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200" dirty="0">
                          <a:solidFill>
                            <a:srgbClr val="000000"/>
                          </a:solidFill>
                        </a:rPr>
                        <a:t>50%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200" dirty="0">
                          <a:solidFill>
                            <a:srgbClr val="000000"/>
                          </a:solidFill>
                        </a:rPr>
                        <a:t>50%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200" dirty="0">
                          <a:solidFill>
                            <a:srgbClr val="000000"/>
                          </a:solidFill>
                        </a:rPr>
                        <a:t>70%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ru-RU" sz="1200" dirty="0">
                          <a:solidFill>
                            <a:srgbClr val="000000"/>
                          </a:solidFill>
                        </a:rPr>
                        <a:t>80%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88231" rtl="0" eaLnBrk="1" fontAlgn="auto" latinLnBrk="0" hangingPunct="1">
                        <a:lnSpc>
                          <a:spcPct val="100000"/>
                        </a:lnSpc>
                        <a:spcBef>
                          <a:spcPts val="0"/>
                        </a:spcBef>
                        <a:spcAft>
                          <a:spcPts val="0"/>
                        </a:spcAft>
                        <a:buClrTx/>
                        <a:buSzTx/>
                        <a:buFontTx/>
                        <a:buNone/>
                        <a:tabLst/>
                        <a:defRPr/>
                      </a:pPr>
                      <a:r>
                        <a:rPr lang="ru-RU" sz="1200" dirty="0">
                          <a:solidFill>
                            <a:srgbClr val="000000"/>
                          </a:solidFill>
                        </a:rPr>
                        <a:t>90%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88231" rtl="0" eaLnBrk="1" fontAlgn="auto" latinLnBrk="0" hangingPunct="1">
                        <a:lnSpc>
                          <a:spcPct val="100000"/>
                        </a:lnSpc>
                        <a:spcBef>
                          <a:spcPts val="0"/>
                        </a:spcBef>
                        <a:spcAft>
                          <a:spcPts val="0"/>
                        </a:spcAft>
                        <a:buClrTx/>
                        <a:buSzTx/>
                        <a:buFontTx/>
                        <a:buNone/>
                        <a:tabLst/>
                        <a:defRPr/>
                      </a:pPr>
                      <a:r>
                        <a:rPr lang="ru-RU" sz="1200" dirty="0">
                          <a:solidFill>
                            <a:srgbClr val="000000"/>
                          </a:solidFill>
                        </a:rPr>
                        <a:t>100%</a:t>
                      </a:r>
                      <a:endParaRPr lang="en-US" sz="1200" dirty="0">
                        <a:solidFill>
                          <a:srgbClr val="00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bl>
          </a:graphicData>
        </a:graphic>
      </p:graphicFrame>
      <p:graphicFrame>
        <p:nvGraphicFramePr>
          <p:cNvPr id="15" name="TableMain">
            <a:extLst>
              <a:ext uri="{FF2B5EF4-FFF2-40B4-BE49-F238E27FC236}">
                <a16:creationId xmlns:a16="http://schemas.microsoft.com/office/drawing/2014/main" xmlns="" id="{24B6F6A1-14B9-40DB-84FD-CB8A969908B5}"/>
              </a:ext>
            </a:extLst>
          </p:cNvPr>
          <p:cNvGraphicFramePr>
            <a:graphicFrameLocks noGrp="1"/>
          </p:cNvGraphicFramePr>
          <p:nvPr>
            <p:extLst>
              <p:ext uri="{D42A27DB-BD31-4B8C-83A1-F6EECF244321}">
                <p14:modId xmlns:p14="http://schemas.microsoft.com/office/powerpoint/2010/main" val="3878619996"/>
              </p:ext>
            </p:extLst>
          </p:nvPr>
        </p:nvGraphicFramePr>
        <p:xfrm>
          <a:off x="6463662" y="4337885"/>
          <a:ext cx="5377107" cy="2409480"/>
        </p:xfrm>
        <a:graphic>
          <a:graphicData uri="http://schemas.openxmlformats.org/drawingml/2006/table">
            <a:tbl>
              <a:tblPr/>
              <a:tblGrid>
                <a:gridCol w="2281614">
                  <a:extLst>
                    <a:ext uri="{9D8B030D-6E8A-4147-A177-3AD203B41FA5}">
                      <a16:colId xmlns:a16="http://schemas.microsoft.com/office/drawing/2014/main" xmlns="" val="20000"/>
                    </a:ext>
                  </a:extLst>
                </a:gridCol>
                <a:gridCol w="1481925">
                  <a:extLst>
                    <a:ext uri="{9D8B030D-6E8A-4147-A177-3AD203B41FA5}">
                      <a16:colId xmlns:a16="http://schemas.microsoft.com/office/drawing/2014/main" xmlns="" val="20001"/>
                    </a:ext>
                  </a:extLst>
                </a:gridCol>
                <a:gridCol w="1613568">
                  <a:extLst>
                    <a:ext uri="{9D8B030D-6E8A-4147-A177-3AD203B41FA5}">
                      <a16:colId xmlns:a16="http://schemas.microsoft.com/office/drawing/2014/main" xmlns="" val="20002"/>
                    </a:ext>
                  </a:extLst>
                </a:gridCol>
              </a:tblGrid>
              <a:tr h="432329">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pPr>
                      <a:r>
                        <a:rPr kumimoji="0" lang="ru-RU" sz="1200" b="1" i="0" u="none" strike="noStrike" kern="1200" cap="none" baseline="0" dirty="0">
                          <a:ln>
                            <a:noFill/>
                          </a:ln>
                          <a:solidFill>
                            <a:schemeClr val="tx1"/>
                          </a:solidFill>
                          <a:effectLst/>
                          <a:latin typeface="Arial" panose="020B0604020202020204" pitchFamily="34" charset="0"/>
                          <a:ea typeface="+mn-ea"/>
                          <a:cs typeface="Arial" panose="020B0604020202020204" pitchFamily="34" charset="0"/>
                        </a:rPr>
                        <a:t>Инвестиции, руб.</a:t>
                      </a:r>
                      <a:endParaRPr kumimoji="0" lang="en-US" sz="1200" b="1" i="0" u="none" strike="noStrike" kern="1200" cap="none" baseline="0" dirty="0">
                        <a:ln>
                          <a:noFill/>
                        </a:ln>
                        <a:solidFill>
                          <a:schemeClr val="tx1"/>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bg2">
                        <a:lumMod val="40000"/>
                        <a:lumOff val="60000"/>
                      </a:schemeClr>
                    </a:solid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Pct val="80000"/>
                        <a:buFont typeface="Wingdings" pitchFamily="2" charset="2"/>
                        <a:buNone/>
                        <a:tabLst/>
                      </a:pPr>
                      <a:r>
                        <a:rPr kumimoji="0" lang="ru-RU" sz="1200" b="1" i="0" u="none" strike="noStrike" kern="1200" cap="none" baseline="0" dirty="0">
                          <a:ln>
                            <a:noFill/>
                          </a:ln>
                          <a:solidFill>
                            <a:schemeClr val="tx1"/>
                          </a:solidFill>
                          <a:effectLst/>
                          <a:latin typeface="Arial" panose="020B0604020202020204" pitchFamily="34" charset="0"/>
                          <a:ea typeface="+mn-ea"/>
                          <a:cs typeface="Arial" panose="020B0604020202020204" pitchFamily="34" charset="0"/>
                        </a:rPr>
                        <a:t>1 квартал</a:t>
                      </a:r>
                      <a:endParaRPr kumimoji="0" lang="en-US" sz="1200" b="1" i="0" u="none" strike="noStrike" kern="1200" cap="none" baseline="0" dirty="0">
                        <a:ln>
                          <a:noFill/>
                        </a:ln>
                        <a:solidFill>
                          <a:schemeClr val="tx1"/>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bg2">
                        <a:lumMod val="40000"/>
                        <a:lumOff val="60000"/>
                      </a:schemeClr>
                    </a:solid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Pct val="80000"/>
                        <a:buFont typeface="Wingdings" pitchFamily="2" charset="2"/>
                        <a:buNone/>
                        <a:tabLst/>
                      </a:pPr>
                      <a:r>
                        <a:rPr kumimoji="0" lang="ru-RU" sz="1200" b="1" i="0" u="none" strike="noStrike" kern="1200" cap="none" baseline="0" dirty="0">
                          <a:ln>
                            <a:noFill/>
                          </a:ln>
                          <a:solidFill>
                            <a:schemeClr val="tx1"/>
                          </a:solidFill>
                          <a:effectLst/>
                          <a:latin typeface="Arial" panose="020B0604020202020204" pitchFamily="34" charset="0"/>
                          <a:ea typeface="+mn-ea"/>
                          <a:cs typeface="Arial" panose="020B0604020202020204" pitchFamily="34" charset="0"/>
                        </a:rPr>
                        <a:t>2 квартал</a:t>
                      </a:r>
                      <a:endParaRPr kumimoji="0" lang="en-US" sz="1200" b="1" i="0" u="none" strike="noStrike" kern="1200" cap="none" baseline="0" dirty="0">
                        <a:ln>
                          <a:noFill/>
                        </a:ln>
                        <a:solidFill>
                          <a:schemeClr val="tx1"/>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bg2">
                        <a:lumMod val="40000"/>
                        <a:lumOff val="60000"/>
                      </a:schemeClr>
                    </a:solidFill>
                  </a:tcPr>
                </a:tc>
                <a:extLst>
                  <a:ext uri="{0D108BD9-81ED-4DB2-BD59-A6C34878D82A}">
                    <a16:rowId xmlns:a16="http://schemas.microsoft.com/office/drawing/2014/main" xmlns="" val="10001"/>
                  </a:ext>
                </a:extLst>
              </a:tr>
              <a:tr h="308563">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kumimoji="0" lang="ru-RU"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rPr>
                        <a:t>Покупка и установка оборудования</a:t>
                      </a:r>
                      <a:endParaRPr kumimoji="0" lang="en-US"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a:r>
                        <a:rPr lang="ru-RU" sz="1200" kern="1200" dirty="0">
                          <a:solidFill>
                            <a:schemeClr val="dk1"/>
                          </a:solidFill>
                          <a:latin typeface="+mn-lt"/>
                          <a:ea typeface="+mn-ea"/>
                          <a:cs typeface="+mn-cs"/>
                        </a:rPr>
                        <a:t>10 305 000</a:t>
                      </a:r>
                    </a:p>
                  </a:txBody>
                  <a:tcPr marL="45719" marR="45719" marT="34288" marB="34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endParaRPr lang="en-US"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08563">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kumimoji="0" lang="ru-RU"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rPr>
                        <a:t>Затраты на помещение</a:t>
                      </a:r>
                      <a:endParaRPr kumimoji="0" lang="en-US"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ru-RU" sz="1200" b="0" i="0" u="none" strike="noStrike" kern="1200" dirty="0">
                          <a:solidFill>
                            <a:srgbClr val="000000"/>
                          </a:solidFill>
                          <a:effectLst/>
                          <a:latin typeface="Arial" panose="020B0604020202020204" pitchFamily="34" charset="0"/>
                          <a:ea typeface="+mn-ea"/>
                          <a:cs typeface="Arial" panose="020B0604020202020204" pitchFamily="34" charset="0"/>
                        </a:rPr>
                        <a:t>5 750 000</a:t>
                      </a:r>
                      <a:endParaRPr lang="en-US"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endParaRPr lang="en-US"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60140944"/>
                  </a:ext>
                </a:extLst>
              </a:tr>
              <a:tr h="308563">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kumimoji="0" lang="ru-RU"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rPr>
                        <a:t>Оборотный капитал</a:t>
                      </a:r>
                      <a:endParaRPr kumimoji="0" lang="en-US"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en-US" sz="1200" b="0" i="0" u="none" strike="noStrike" kern="1200" dirty="0">
                          <a:solidFill>
                            <a:srgbClr val="000000"/>
                          </a:solidFill>
                          <a:effectLst/>
                          <a:latin typeface="Arial" panose="020B0604020202020204" pitchFamily="34" charset="0"/>
                          <a:ea typeface="+mn-ea"/>
                          <a:cs typeface="Arial" panose="020B0604020202020204" pitchFamily="34" charset="0"/>
                        </a:rPr>
                        <a:t>5 391 769</a:t>
                      </a:r>
                    </a:p>
                  </a:txBody>
                  <a:tcPr marL="45719" marR="45719" marT="34288" marB="34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ru-RU" sz="1200" b="0" i="0" u="none" strike="noStrike" kern="1200" dirty="0">
                          <a:solidFill>
                            <a:srgbClr val="000000"/>
                          </a:solidFill>
                          <a:effectLst/>
                          <a:latin typeface="Arial" panose="020B0604020202020204" pitchFamily="34" charset="0"/>
                          <a:ea typeface="+mn-ea"/>
                          <a:cs typeface="Arial" panose="020B0604020202020204" pitchFamily="34" charset="0"/>
                        </a:rPr>
                        <a:t>5 391 769</a:t>
                      </a:r>
                    </a:p>
                  </a:txBody>
                  <a:tcPr marL="45719" marR="45719" marT="34288" marB="34288" anchor="ctr" horzOverflow="overflow">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08563">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kumimoji="0" lang="ru-RU"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rPr>
                        <a:t>Маркетинг и реклама</a:t>
                      </a:r>
                      <a:endParaRPr kumimoji="0" lang="en-US"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ru-RU" sz="1200" b="0" i="0" u="none" strike="noStrike" kern="1200" dirty="0">
                          <a:solidFill>
                            <a:srgbClr val="000000"/>
                          </a:solidFill>
                          <a:effectLst/>
                          <a:latin typeface="Arial" panose="020B0604020202020204" pitchFamily="34" charset="0"/>
                          <a:ea typeface="+mn-ea"/>
                          <a:cs typeface="Arial" panose="020B0604020202020204" pitchFamily="34" charset="0"/>
                        </a:rPr>
                        <a:t>1 000 000</a:t>
                      </a:r>
                      <a:endParaRPr lang="en-US"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endParaRPr lang="en-US"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998950733"/>
                  </a:ext>
                </a:extLst>
              </a:tr>
              <a:tr h="308563">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defRPr/>
                      </a:pPr>
                      <a:r>
                        <a:rPr kumimoji="0" lang="ru-RU"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rPr>
                        <a:t>Другое</a:t>
                      </a:r>
                      <a:endParaRPr kumimoji="0" lang="en-US" sz="1200" b="0"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ru-RU" sz="1200" b="0" i="0" u="none" strike="noStrike" kern="1200" dirty="0">
                          <a:solidFill>
                            <a:srgbClr val="000000"/>
                          </a:solidFill>
                          <a:effectLst/>
                          <a:latin typeface="Arial" panose="020B0604020202020204" pitchFamily="34" charset="0"/>
                          <a:ea typeface="+mn-ea"/>
                          <a:cs typeface="Arial" panose="020B0604020202020204" pitchFamily="34" charset="0"/>
                        </a:rPr>
                        <a:t>602 815</a:t>
                      </a:r>
                      <a:endParaRPr lang="en-US"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5719" marR="45719" marT="34288" marB="34288" anchor="ctr" horzOverflow="overflow">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ru-RU" sz="1200" b="0" i="0" u="none" strike="noStrike" kern="1200" dirty="0">
                          <a:solidFill>
                            <a:srgbClr val="000000"/>
                          </a:solidFill>
                          <a:effectLst/>
                          <a:latin typeface="Arial" panose="020B0604020202020204" pitchFamily="34" charset="0"/>
                          <a:ea typeface="+mn-ea"/>
                          <a:cs typeface="Arial" panose="020B0604020202020204" pitchFamily="34" charset="0"/>
                        </a:rPr>
                        <a:t>123 235</a:t>
                      </a:r>
                    </a:p>
                  </a:txBody>
                  <a:tcPr marL="45719" marR="45719" marT="34288" marB="34288" anchor="ctr" horzOverflow="overflow">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34742634"/>
                  </a:ext>
                </a:extLst>
              </a:tr>
              <a:tr h="308563">
                <a:tc>
                  <a:txBody>
                    <a:bodyPr/>
                    <a:lstStyle/>
                    <a:p>
                      <a:pPr marL="0" marR="0" lvl="0" indent="0" algn="l" defTabSz="914400" rtl="0" eaLnBrk="1" fontAlgn="base" latinLnBrk="0" hangingPunct="1">
                        <a:lnSpc>
                          <a:spcPct val="100000"/>
                        </a:lnSpc>
                        <a:spcBef>
                          <a:spcPct val="75000"/>
                        </a:spcBef>
                        <a:spcAft>
                          <a:spcPct val="0"/>
                        </a:spcAft>
                        <a:buClr>
                          <a:schemeClr val="tx1"/>
                        </a:buClr>
                        <a:buSzPct val="80000"/>
                        <a:buFont typeface="Wingdings" pitchFamily="2" charset="2"/>
                        <a:buNone/>
                        <a:tabLst/>
                      </a:pPr>
                      <a:r>
                        <a:rPr kumimoji="0" lang="ru-RU" sz="1200" b="1"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rPr>
                        <a:t>Итого</a:t>
                      </a:r>
                      <a:endParaRPr kumimoji="0" lang="en-US" sz="1200" b="1" i="0" u="none" strike="noStrike" kern="1200" cap="none" baseline="0" dirty="0">
                        <a:ln>
                          <a:noFill/>
                        </a:ln>
                        <a:solidFill>
                          <a:sysClr val="windowText" lastClr="000000"/>
                        </a:solidFill>
                        <a:effectLst/>
                        <a:latin typeface="Arial" panose="020B0604020202020204" pitchFamily="34" charset="0"/>
                        <a:ea typeface="+mn-ea"/>
                        <a:cs typeface="Arial" panose="020B0604020202020204" pitchFamily="34" charset="0"/>
                      </a:endParaRPr>
                    </a:p>
                  </a:txBody>
                  <a:tcPr marL="45720" marR="45719" marT="34288" marB="34288" anchor="ctr" horzOverflow="overflow">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75000"/>
                        </a:spcBef>
                        <a:spcAft>
                          <a:spcPct val="0"/>
                        </a:spcAft>
                        <a:buClr>
                          <a:schemeClr val="tx1"/>
                        </a:buClr>
                        <a:buSzPct val="80000"/>
                        <a:buFont typeface="Wingdings" pitchFamily="2" charset="2"/>
                        <a:buNone/>
                        <a:tabLst/>
                      </a:pPr>
                      <a:r>
                        <a:rPr lang="ru-RU" sz="1200" b="1" i="0" u="none" strike="noStrike" kern="1200" dirty="0">
                          <a:solidFill>
                            <a:srgbClr val="000000"/>
                          </a:solidFill>
                          <a:effectLst/>
                          <a:latin typeface="Arial" panose="020B0604020202020204" pitchFamily="34" charset="0"/>
                          <a:ea typeface="+mn-ea"/>
                          <a:cs typeface="Arial" panose="020B0604020202020204" pitchFamily="34" charset="0"/>
                        </a:rPr>
                        <a:t>23 049 584</a:t>
                      </a:r>
                    </a:p>
                  </a:txBody>
                  <a:tcPr marL="9525" marR="9525" marT="7143"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Arial" panose="020B0604020202020204" pitchFamily="34" charset="0"/>
                        </a:rPr>
                        <a:t>5 515 004</a:t>
                      </a:r>
                      <a:endParaRPr lang="en-US" sz="12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7143" marB="0"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0005"/>
                  </a:ext>
                </a:extLst>
              </a:tr>
            </a:tbl>
          </a:graphicData>
        </a:graphic>
      </p:graphicFrame>
      <p:sp>
        <p:nvSpPr>
          <p:cNvPr id="3" name="Rectangle 2">
            <a:extLst>
              <a:ext uri="{FF2B5EF4-FFF2-40B4-BE49-F238E27FC236}">
                <a16:creationId xmlns:a16="http://schemas.microsoft.com/office/drawing/2014/main" xmlns="" id="{EF3B7709-5CD0-4544-9A7F-E6699BFDED65}"/>
              </a:ext>
            </a:extLst>
          </p:cNvPr>
          <p:cNvSpPr/>
          <p:nvPr/>
        </p:nvSpPr>
        <p:spPr>
          <a:xfrm>
            <a:off x="6457361" y="3546178"/>
            <a:ext cx="2205275" cy="623248"/>
          </a:xfrm>
          <a:prstGeom prst="rect">
            <a:avLst/>
          </a:prstGeom>
        </p:spPr>
        <p:txBody>
          <a:bodyPr wrap="square">
            <a:spAutoFit/>
          </a:bodyPr>
          <a:lstStyle/>
          <a:p>
            <a:pPr marL="0" marR="0" lvl="0" indent="0" algn="ctr" defTabSz="914400" rtl="0" eaLnBrk="1" fontAlgn="base" latinLnBrk="0" hangingPunct="1">
              <a:lnSpc>
                <a:spcPct val="100000"/>
              </a:lnSpc>
              <a:spcBef>
                <a:spcPct val="75000"/>
              </a:spcBef>
              <a:spcAft>
                <a:spcPct val="0"/>
              </a:spcAft>
              <a:buClr>
                <a:srgbClr val="000000"/>
              </a:buClr>
              <a:buSzPct val="80000"/>
              <a:buFontTx/>
              <a:buNone/>
              <a:tabLst/>
              <a:defRPr/>
            </a:pPr>
            <a:r>
              <a:rPr kumimoji="0" lang="ru-RU" sz="115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Загрузка производственных мощностей</a:t>
            </a:r>
            <a:endParaRPr kumimoji="0" lang="en-US" sz="115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570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anim calcmode="lin" valueType="num">
                                      <p:cBhvr>
                                        <p:cTn id="8" dur="1000" fill="hold"/>
                                        <p:tgtEl>
                                          <p:spTgt spid="70"/>
                                        </p:tgtEl>
                                        <p:attrNameLst>
                                          <p:attrName>ppt_x</p:attrName>
                                        </p:attrNameLst>
                                      </p:cBhvr>
                                      <p:tavLst>
                                        <p:tav tm="0">
                                          <p:val>
                                            <p:strVal val="#ppt_x"/>
                                          </p:val>
                                        </p:tav>
                                        <p:tav tm="100000">
                                          <p:val>
                                            <p:strVal val="#ppt_x"/>
                                          </p:val>
                                        </p:tav>
                                      </p:tavLst>
                                    </p:anim>
                                    <p:anim calcmode="lin" valueType="num">
                                      <p:cBhvr>
                                        <p:cTn id="9" dur="1000" fill="hold"/>
                                        <p:tgtEl>
                                          <p:spTgt spid="7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1000"/>
                                        <p:tgtEl>
                                          <p:spTgt spid="72"/>
                                        </p:tgtEl>
                                      </p:cBhvr>
                                    </p:animEffect>
                                    <p:anim calcmode="lin" valueType="num">
                                      <p:cBhvr>
                                        <p:cTn id="13" dur="1000" fill="hold"/>
                                        <p:tgtEl>
                                          <p:spTgt spid="72"/>
                                        </p:tgtEl>
                                        <p:attrNameLst>
                                          <p:attrName>ppt_x</p:attrName>
                                        </p:attrNameLst>
                                      </p:cBhvr>
                                      <p:tavLst>
                                        <p:tav tm="0">
                                          <p:val>
                                            <p:strVal val="#ppt_x"/>
                                          </p:val>
                                        </p:tav>
                                        <p:tav tm="100000">
                                          <p:val>
                                            <p:strVal val="#ppt_x"/>
                                          </p:val>
                                        </p:tav>
                                      </p:tavLst>
                                    </p:anim>
                                    <p:anim calcmode="lin" valueType="num">
                                      <p:cBhvr>
                                        <p:cTn id="14" dur="1000" fill="hold"/>
                                        <p:tgtEl>
                                          <p:spTgt spid="7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1000"/>
                                        <p:tgtEl>
                                          <p:spTgt spid="73"/>
                                        </p:tgtEl>
                                      </p:cBhvr>
                                    </p:animEffect>
                                    <p:anim calcmode="lin" valueType="num">
                                      <p:cBhvr>
                                        <p:cTn id="32" dur="1000" fill="hold"/>
                                        <p:tgtEl>
                                          <p:spTgt spid="73"/>
                                        </p:tgtEl>
                                        <p:attrNameLst>
                                          <p:attrName>ppt_x</p:attrName>
                                        </p:attrNameLst>
                                      </p:cBhvr>
                                      <p:tavLst>
                                        <p:tav tm="0">
                                          <p:val>
                                            <p:strVal val="#ppt_x"/>
                                          </p:val>
                                        </p:tav>
                                        <p:tav tm="100000">
                                          <p:val>
                                            <p:strVal val="#ppt_x"/>
                                          </p:val>
                                        </p:tav>
                                      </p:tavLst>
                                    </p:anim>
                                    <p:anim calcmode="lin" valueType="num">
                                      <p:cBhvr>
                                        <p:cTn id="33"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3" grpId="0">
        <p:bldAsOne/>
      </p:bldGraphic>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151D6BB-ABAD-4CF9-B2BF-947D13A7078F}"/>
              </a:ext>
            </a:extLst>
          </p:cNvPr>
          <p:cNvSpPr>
            <a:spLocks noGrp="1"/>
          </p:cNvSpPr>
          <p:nvPr>
            <p:ph type="body" sz="quarter" idx="10"/>
          </p:nvPr>
        </p:nvSpPr>
        <p:spPr/>
        <p:txBody>
          <a:bodyPr/>
          <a:lstStyle/>
          <a:p>
            <a:pPr marL="342900" indent="-342900">
              <a:buFont typeface="Arial" panose="020B0604020202020204" pitchFamily="34" charset="0"/>
              <a:buChar char="•"/>
            </a:pPr>
            <a:r>
              <a:rPr lang="ru-RU" dirty="0"/>
              <a:t>Согласие на инвестиционную поддержку проекта в размере </a:t>
            </a:r>
            <a:r>
              <a:rPr lang="ru-RU" b="1" dirty="0"/>
              <a:t>28 </a:t>
            </a:r>
            <a:r>
              <a:rPr lang="en-US" b="1" dirty="0" smtClean="0"/>
              <a:t>687</a:t>
            </a:r>
            <a:r>
              <a:rPr lang="ru-RU" b="1" dirty="0" smtClean="0"/>
              <a:t> </a:t>
            </a:r>
            <a:r>
              <a:rPr lang="en-US" b="1" dirty="0" smtClean="0"/>
              <a:t>72</a:t>
            </a:r>
            <a:r>
              <a:rPr lang="ru-RU" b="1" dirty="0" smtClean="0"/>
              <a:t>8</a:t>
            </a:r>
            <a:r>
              <a:rPr lang="ru-RU" dirty="0" smtClean="0"/>
              <a:t> </a:t>
            </a:r>
            <a:r>
              <a:rPr lang="ru-RU" dirty="0"/>
              <a:t>₽ </a:t>
            </a:r>
            <a:r>
              <a:rPr lang="ru-RU" dirty="0" smtClean="0"/>
              <a:t>.</a:t>
            </a:r>
            <a:endParaRPr lang="ru-RU" dirty="0"/>
          </a:p>
          <a:p>
            <a:pPr marL="342900" indent="-342900">
              <a:buFont typeface="Arial" panose="020B0604020202020204" pitchFamily="34" charset="0"/>
              <a:buChar char="•"/>
            </a:pPr>
            <a:r>
              <a:rPr lang="ru-RU" dirty="0"/>
              <a:t>Основная часть расходов пойдет на приобретение и установку соответствующего технологического оборудования, строительство здания из быстровозводимых конструкций.</a:t>
            </a:r>
          </a:p>
          <a:p>
            <a:pPr marL="342900" indent="-342900">
              <a:buFont typeface="Arial" panose="020B0604020202020204" pitchFamily="34" charset="0"/>
              <a:buChar char="•"/>
            </a:pPr>
            <a:r>
              <a:rPr lang="ru-RU" dirty="0"/>
              <a:t>Инвестиционный период составляет 2 квартала – 6 месяцев.</a:t>
            </a:r>
          </a:p>
          <a:p>
            <a:pPr marL="342900" indent="-342900">
              <a:buFont typeface="Arial" panose="020B0604020202020204" pitchFamily="34" charset="0"/>
              <a:buChar char="•"/>
            </a:pPr>
            <a:endParaRPr lang="ru-RU" dirty="0"/>
          </a:p>
        </p:txBody>
      </p:sp>
      <p:sp>
        <p:nvSpPr>
          <p:cNvPr id="3" name="Title 2">
            <a:extLst>
              <a:ext uri="{FF2B5EF4-FFF2-40B4-BE49-F238E27FC236}">
                <a16:creationId xmlns:a16="http://schemas.microsoft.com/office/drawing/2014/main" xmlns="" id="{6F93D957-0B52-4CE5-A517-FD7F87D1A451}"/>
              </a:ext>
            </a:extLst>
          </p:cNvPr>
          <p:cNvSpPr>
            <a:spLocks noGrp="1"/>
          </p:cNvSpPr>
          <p:nvPr>
            <p:ph type="title"/>
          </p:nvPr>
        </p:nvSpPr>
        <p:spPr/>
        <p:txBody>
          <a:bodyPr/>
          <a:lstStyle/>
          <a:p>
            <a:r>
              <a:rPr lang="ru-RU" dirty="0"/>
              <a:t>Запрос</a:t>
            </a:r>
          </a:p>
        </p:txBody>
      </p:sp>
    </p:spTree>
    <p:extLst>
      <p:ext uri="{BB962C8B-B14F-4D97-AF65-F5344CB8AC3E}">
        <p14:creationId xmlns:p14="http://schemas.microsoft.com/office/powerpoint/2010/main" val="400480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9000" b="-9000"/>
          </a:stretch>
        </a:blip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E38C154-9099-455E-91F6-ADDB1D55CC52}"/>
              </a:ext>
            </a:extLst>
          </p:cNvPr>
          <p:cNvSpPr>
            <a:spLocks noGrp="1"/>
          </p:cNvSpPr>
          <p:nvPr>
            <p:ph type="body" sz="quarter" idx="10"/>
          </p:nvPr>
        </p:nvSpPr>
        <p:spPr>
          <a:xfrm>
            <a:off x="503868" y="2659953"/>
            <a:ext cx="5592132" cy="2501010"/>
          </a:xfrm>
          <a:solidFill>
            <a:schemeClr val="bg1">
              <a:alpha val="70000"/>
            </a:schemeClr>
          </a:solidFill>
        </p:spPr>
        <p:txBody>
          <a:bodyPr/>
          <a:lstStyle/>
          <a:p>
            <a:endParaRPr lang="ru-RU" b="1" dirty="0"/>
          </a:p>
          <a:p>
            <a:r>
              <a:rPr lang="ru-RU" sz="1800" b="1" dirty="0"/>
              <a:t>Золотухин </a:t>
            </a:r>
            <a:r>
              <a:rPr lang="ru-RU" sz="1800" b="1" dirty="0" smtClean="0"/>
              <a:t>Андрей</a:t>
            </a:r>
            <a:r>
              <a:rPr lang="ru-RU" sz="1800" b="1" dirty="0" smtClean="0"/>
              <a:t> Игоревич</a:t>
            </a:r>
            <a:endParaRPr lang="ru-RU" sz="1800" b="1" dirty="0"/>
          </a:p>
          <a:p>
            <a:r>
              <a:rPr lang="ru-RU" dirty="0"/>
              <a:t>Почта: </a:t>
            </a:r>
            <a:r>
              <a:rPr lang="en-US" dirty="0" smtClean="0"/>
              <a:t>aizolotukhin@yandex.ru</a:t>
            </a:r>
            <a:endParaRPr lang="ru-RU" dirty="0"/>
          </a:p>
          <a:p>
            <a:r>
              <a:rPr lang="ru-RU" dirty="0"/>
              <a:t>Телефон: +</a:t>
            </a:r>
            <a:r>
              <a:rPr lang="ru-RU" dirty="0" smtClean="0"/>
              <a:t>7(905)554-92-32</a:t>
            </a:r>
            <a:endParaRPr lang="ru-RU" dirty="0"/>
          </a:p>
        </p:txBody>
      </p:sp>
      <p:sp>
        <p:nvSpPr>
          <p:cNvPr id="3" name="Title 2">
            <a:extLst>
              <a:ext uri="{FF2B5EF4-FFF2-40B4-BE49-F238E27FC236}">
                <a16:creationId xmlns:a16="http://schemas.microsoft.com/office/drawing/2014/main" xmlns="" id="{27015A09-78E3-4126-9471-A784543891E5}"/>
              </a:ext>
            </a:extLst>
          </p:cNvPr>
          <p:cNvSpPr>
            <a:spLocks noGrp="1"/>
          </p:cNvSpPr>
          <p:nvPr>
            <p:ph type="ctrTitle"/>
          </p:nvPr>
        </p:nvSpPr>
        <p:spPr>
          <a:xfrm>
            <a:off x="503868" y="1736837"/>
            <a:ext cx="5592132" cy="923116"/>
          </a:xfrm>
          <a:solidFill>
            <a:schemeClr val="bg1">
              <a:alpha val="70000"/>
            </a:schemeClr>
          </a:solidFill>
        </p:spPr>
        <p:txBody>
          <a:bodyPr/>
          <a:lstStyle/>
          <a:p>
            <a:r>
              <a:rPr lang="ru-RU" dirty="0"/>
              <a:t>Спасибо.</a:t>
            </a:r>
          </a:p>
        </p:txBody>
      </p:sp>
    </p:spTree>
    <p:extLst>
      <p:ext uri="{BB962C8B-B14F-4D97-AF65-F5344CB8AC3E}">
        <p14:creationId xmlns:p14="http://schemas.microsoft.com/office/powerpoint/2010/main" val="246135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A59AD9-07F9-4AE1-AE53-CCF00BEA11DB}"/>
              </a:ext>
            </a:extLst>
          </p:cNvPr>
          <p:cNvSpPr>
            <a:spLocks noGrp="1"/>
          </p:cNvSpPr>
          <p:nvPr>
            <p:ph type="title"/>
          </p:nvPr>
        </p:nvSpPr>
        <p:spPr/>
        <p:txBody>
          <a:bodyPr/>
          <a:lstStyle/>
          <a:p>
            <a:r>
              <a:rPr lang="en-US" dirty="0"/>
              <a:t>Appendix</a:t>
            </a:r>
            <a:endParaRPr lang="ru-RU" dirty="0"/>
          </a:p>
        </p:txBody>
      </p:sp>
      <p:graphicFrame>
        <p:nvGraphicFramePr>
          <p:cNvPr id="3" name="Table 2">
            <a:extLst>
              <a:ext uri="{FF2B5EF4-FFF2-40B4-BE49-F238E27FC236}">
                <a16:creationId xmlns:a16="http://schemas.microsoft.com/office/drawing/2014/main" xmlns="" id="{E9D9AAD6-E9D7-45C0-92BC-985A11F45A95}"/>
              </a:ext>
            </a:extLst>
          </p:cNvPr>
          <p:cNvGraphicFramePr>
            <a:graphicFrameLocks noGrp="1"/>
          </p:cNvGraphicFramePr>
          <p:nvPr>
            <p:extLst>
              <p:ext uri="{D42A27DB-BD31-4B8C-83A1-F6EECF244321}">
                <p14:modId xmlns:p14="http://schemas.microsoft.com/office/powerpoint/2010/main" val="1645699419"/>
              </p:ext>
            </p:extLst>
          </p:nvPr>
        </p:nvGraphicFramePr>
        <p:xfrm>
          <a:off x="1270762" y="1143001"/>
          <a:ext cx="9649779" cy="4917945"/>
        </p:xfrm>
        <a:graphic>
          <a:graphicData uri="http://schemas.openxmlformats.org/drawingml/2006/table">
            <a:tbl>
              <a:tblPr firstRow="1" firstCol="1" bandRow="1">
                <a:tableStyleId>{5C22544A-7EE6-4342-B048-85BDC9FD1C3A}</a:tableStyleId>
              </a:tblPr>
              <a:tblGrid>
                <a:gridCol w="1403411">
                  <a:extLst>
                    <a:ext uri="{9D8B030D-6E8A-4147-A177-3AD203B41FA5}">
                      <a16:colId xmlns:a16="http://schemas.microsoft.com/office/drawing/2014/main" xmlns="" val="3947917727"/>
                    </a:ext>
                  </a:extLst>
                </a:gridCol>
                <a:gridCol w="4920805">
                  <a:extLst>
                    <a:ext uri="{9D8B030D-6E8A-4147-A177-3AD203B41FA5}">
                      <a16:colId xmlns:a16="http://schemas.microsoft.com/office/drawing/2014/main" xmlns="" val="1264679683"/>
                    </a:ext>
                  </a:extLst>
                </a:gridCol>
                <a:gridCol w="3325563">
                  <a:extLst>
                    <a:ext uri="{9D8B030D-6E8A-4147-A177-3AD203B41FA5}">
                      <a16:colId xmlns:a16="http://schemas.microsoft.com/office/drawing/2014/main" xmlns="" val="2219400096"/>
                    </a:ext>
                  </a:extLst>
                </a:gridCol>
              </a:tblGrid>
              <a:tr h="389164">
                <a:tc gridSpan="3">
                  <a:txBody>
                    <a:bodyPr/>
                    <a:lstStyle/>
                    <a:p>
                      <a:pPr algn="ctr">
                        <a:lnSpc>
                          <a:spcPct val="115000"/>
                        </a:lnSpc>
                        <a:spcAft>
                          <a:spcPts val="0"/>
                        </a:spcAft>
                      </a:pPr>
                      <a:r>
                        <a:rPr lang="ru-RU" sz="1600" dirty="0">
                          <a:effectLst/>
                        </a:rPr>
                        <a:t>Прогнозные инвестиционные показатели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864695093"/>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 п/п</a:t>
                      </a:r>
                    </a:p>
                  </a:txBody>
                  <a:tcPr marL="68580" marR="68580" marT="0" marB="0" anchor="ctr"/>
                </a:tc>
                <a:tc>
                  <a:txBody>
                    <a:bodyPr/>
                    <a:lstStyle/>
                    <a:p>
                      <a:pPr algn="ctr">
                        <a:lnSpc>
                          <a:spcPct val="115000"/>
                        </a:lnSpc>
                        <a:spcAft>
                          <a:spcPts val="0"/>
                        </a:spcAft>
                      </a:pPr>
                      <a:r>
                        <a:rPr lang="ru-RU" sz="1400" b="1" kern="1200" dirty="0">
                          <a:solidFill>
                            <a:schemeClr val="dk1"/>
                          </a:solidFill>
                          <a:effectLst/>
                          <a:latin typeface="+mn-lt"/>
                          <a:ea typeface="+mn-ea"/>
                          <a:cs typeface="+mn-cs"/>
                        </a:rPr>
                        <a:t>Показатель</a:t>
                      </a:r>
                    </a:p>
                  </a:txBody>
                  <a:tcPr marL="68580" marR="68580" marT="0" marB="0" anchor="ctr"/>
                </a:tc>
                <a:tc>
                  <a:txBody>
                    <a:bodyPr/>
                    <a:lstStyle/>
                    <a:p>
                      <a:pPr algn="ctr">
                        <a:lnSpc>
                          <a:spcPct val="115000"/>
                        </a:lnSpc>
                        <a:spcAft>
                          <a:spcPts val="0"/>
                        </a:spcAft>
                      </a:pPr>
                      <a:r>
                        <a:rPr lang="ru-RU" sz="1400" b="1" kern="1200" dirty="0">
                          <a:solidFill>
                            <a:schemeClr val="dk1"/>
                          </a:solidFill>
                          <a:effectLst/>
                          <a:latin typeface="+mn-lt"/>
                          <a:ea typeface="+mn-ea"/>
                          <a:cs typeface="+mn-cs"/>
                        </a:rPr>
                        <a:t>Значение</a:t>
                      </a:r>
                    </a:p>
                  </a:txBody>
                  <a:tcPr marL="68580" marR="68580" marT="0" marB="0" anchor="ctr"/>
                </a:tc>
                <a:extLst>
                  <a:ext uri="{0D108BD9-81ED-4DB2-BD59-A6C34878D82A}">
                    <a16:rowId xmlns:a16="http://schemas.microsoft.com/office/drawing/2014/main" xmlns="" val="3655454881"/>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1</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Прогнозная месячная выручка, руб.</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13 230 </a:t>
                      </a:r>
                      <a:r>
                        <a:rPr lang="ru-RU" sz="1400" kern="1200" dirty="0">
                          <a:solidFill>
                            <a:schemeClr val="dk1"/>
                          </a:solidFill>
                          <a:effectLst/>
                          <a:latin typeface="+mn-lt"/>
                          <a:ea typeface="+mn-ea"/>
                          <a:cs typeface="+mn-cs"/>
                        </a:rPr>
                        <a:t>000 ₽ </a:t>
                      </a:r>
                    </a:p>
                  </a:txBody>
                  <a:tcPr marL="68580" marR="68580" marT="0" marB="0" anchor="ctr"/>
                </a:tc>
                <a:extLst>
                  <a:ext uri="{0D108BD9-81ED-4DB2-BD59-A6C34878D82A}">
                    <a16:rowId xmlns:a16="http://schemas.microsoft.com/office/drawing/2014/main" xmlns="" val="1598397446"/>
                  </a:ext>
                </a:extLst>
              </a:tr>
              <a:tr h="573547">
                <a:tc>
                  <a:txBody>
                    <a:bodyPr/>
                    <a:lstStyle/>
                    <a:p>
                      <a:pPr algn="ctr">
                        <a:lnSpc>
                          <a:spcPct val="115000"/>
                        </a:lnSpc>
                        <a:spcAft>
                          <a:spcPts val="0"/>
                        </a:spcAft>
                      </a:pPr>
                      <a:r>
                        <a:rPr lang="ru-RU" sz="1600" b="1" kern="1200" dirty="0">
                          <a:solidFill>
                            <a:schemeClr val="lt1"/>
                          </a:solidFill>
                          <a:effectLst/>
                          <a:latin typeface="+mn-lt"/>
                          <a:ea typeface="+mn-ea"/>
                          <a:cs typeface="+mn-cs"/>
                        </a:rPr>
                        <a:t>2</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Прогнозная месячная прибыль, руб.</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          2 </a:t>
                      </a:r>
                      <a:r>
                        <a:rPr lang="ru-RU" sz="1400" kern="1200" dirty="0" smtClean="0">
                          <a:solidFill>
                            <a:schemeClr val="dk1"/>
                          </a:solidFill>
                          <a:effectLst/>
                          <a:latin typeface="+mn-lt"/>
                          <a:ea typeface="+mn-ea"/>
                          <a:cs typeface="+mn-cs"/>
                        </a:rPr>
                        <a:t>834 886 </a:t>
                      </a:r>
                      <a:r>
                        <a:rPr lang="ru-RU" sz="1400" kern="1200" dirty="0">
                          <a:solidFill>
                            <a:schemeClr val="dk1"/>
                          </a:solidFill>
                          <a:effectLst/>
                          <a:latin typeface="+mn-lt"/>
                          <a:ea typeface="+mn-ea"/>
                          <a:cs typeface="+mn-cs"/>
                        </a:rPr>
                        <a:t>₽ </a:t>
                      </a:r>
                    </a:p>
                  </a:txBody>
                  <a:tcPr marL="68580" marR="68580" marT="0" marB="0" anchor="ctr"/>
                </a:tc>
                <a:extLst>
                  <a:ext uri="{0D108BD9-81ED-4DB2-BD59-A6C34878D82A}">
                    <a16:rowId xmlns:a16="http://schemas.microsoft.com/office/drawing/2014/main" xmlns="" val="2578269136"/>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3</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Период окупаемости - РВ, мес.</a:t>
                      </a:r>
                    </a:p>
                  </a:txBody>
                  <a:tcPr marL="68580" marR="68580" marT="0" marB="0" anchor="ctr"/>
                </a:tc>
                <a:tc>
                  <a:txBody>
                    <a:bodyPr/>
                    <a:lstStyle/>
                    <a:p>
                      <a:pPr algn="ctr">
                        <a:lnSpc>
                          <a:spcPct val="115000"/>
                        </a:lnSpc>
                        <a:spcAft>
                          <a:spcPts val="0"/>
                        </a:spcAft>
                      </a:pPr>
                      <a:r>
                        <a:rPr lang="en-US" sz="1400" kern="1200" dirty="0" smtClean="0">
                          <a:solidFill>
                            <a:schemeClr val="dk1"/>
                          </a:solidFill>
                          <a:effectLst/>
                          <a:latin typeface="+mn-lt"/>
                          <a:ea typeface="+mn-ea"/>
                          <a:cs typeface="+mn-cs"/>
                        </a:rPr>
                        <a:t>2</a:t>
                      </a:r>
                      <a:r>
                        <a:rPr lang="ru-RU" sz="1400" kern="1200" dirty="0" smtClean="0">
                          <a:solidFill>
                            <a:schemeClr val="dk1"/>
                          </a:solidFill>
                          <a:effectLst/>
                          <a:latin typeface="+mn-lt"/>
                          <a:ea typeface="+mn-ea"/>
                          <a:cs typeface="+mn-cs"/>
                        </a:rPr>
                        <a:t>1</a:t>
                      </a:r>
                      <a:endParaRPr lang="ru-RU"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4193192034"/>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5</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Ставка дисконтирования - %</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20</a:t>
                      </a:r>
                    </a:p>
                  </a:txBody>
                  <a:tcPr marL="68580" marR="68580" marT="0" marB="0" anchor="ctr"/>
                </a:tc>
                <a:extLst>
                  <a:ext uri="{0D108BD9-81ED-4DB2-BD59-A6C34878D82A}">
                    <a16:rowId xmlns:a16="http://schemas.microsoft.com/office/drawing/2014/main" xmlns="" val="772351312"/>
                  </a:ext>
                </a:extLst>
              </a:tr>
              <a:tr h="573547">
                <a:tc>
                  <a:txBody>
                    <a:bodyPr/>
                    <a:lstStyle/>
                    <a:p>
                      <a:pPr algn="ctr">
                        <a:lnSpc>
                          <a:spcPct val="115000"/>
                        </a:lnSpc>
                        <a:spcAft>
                          <a:spcPts val="0"/>
                        </a:spcAft>
                      </a:pPr>
                      <a:r>
                        <a:rPr lang="ru-RU" sz="1600" b="1" kern="1200" dirty="0">
                          <a:solidFill>
                            <a:schemeClr val="lt1"/>
                          </a:solidFill>
                          <a:effectLst/>
                          <a:latin typeface="+mn-lt"/>
                          <a:ea typeface="+mn-ea"/>
                          <a:cs typeface="+mn-cs"/>
                        </a:rPr>
                        <a:t>8</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Чистый приведенный доход - NPV</a:t>
                      </a:r>
                    </a:p>
                  </a:txBody>
                  <a:tcPr marL="68580" marR="68580" marT="0" marB="0" anchor="ctr"/>
                </a:tc>
                <a:tc>
                  <a:txBody>
                    <a:bodyPr/>
                    <a:lstStyle/>
                    <a:p>
                      <a:pPr algn="ctr">
                        <a:lnSpc>
                          <a:spcPct val="115000"/>
                        </a:lnSpc>
                        <a:spcAft>
                          <a:spcPts val="0"/>
                        </a:spcAft>
                      </a:pPr>
                      <a:r>
                        <a:rPr lang="ru-RU" sz="1400" kern="1200" dirty="0" smtClean="0">
                          <a:solidFill>
                            <a:schemeClr val="dk1"/>
                          </a:solidFill>
                          <a:effectLst/>
                          <a:latin typeface="+mn-lt"/>
                          <a:ea typeface="+mn-ea"/>
                          <a:cs typeface="+mn-cs"/>
                        </a:rPr>
                        <a:t>48 734 905</a:t>
                      </a:r>
                      <a:r>
                        <a:rPr lang="en-US" sz="1400" kern="1200" dirty="0" smtClean="0">
                          <a:solidFill>
                            <a:schemeClr val="dk1"/>
                          </a:solidFill>
                          <a:effectLst/>
                          <a:latin typeface="+mn-lt"/>
                          <a:ea typeface="+mn-ea"/>
                          <a:cs typeface="+mn-cs"/>
                        </a:rPr>
                        <a:t> </a:t>
                      </a:r>
                      <a:r>
                        <a:rPr lang="ru-RU" sz="1400" kern="1200" dirty="0">
                          <a:solidFill>
                            <a:schemeClr val="dk1"/>
                          </a:solidFill>
                          <a:effectLst/>
                          <a:latin typeface="+mn-lt"/>
                          <a:ea typeface="+mn-ea"/>
                          <a:cs typeface="+mn-cs"/>
                        </a:rPr>
                        <a:t>₽ </a:t>
                      </a:r>
                    </a:p>
                  </a:txBody>
                  <a:tcPr marL="68580" marR="68580" marT="0" marB="0" anchor="ctr"/>
                </a:tc>
                <a:extLst>
                  <a:ext uri="{0D108BD9-81ED-4DB2-BD59-A6C34878D82A}">
                    <a16:rowId xmlns:a16="http://schemas.microsoft.com/office/drawing/2014/main" xmlns="" val="197757440"/>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9</a:t>
                      </a:r>
                    </a:p>
                  </a:txBody>
                  <a:tcPr marL="68580" marR="68580" marT="0" marB="0" anchor="ctr"/>
                </a:tc>
                <a:tc>
                  <a:txBody>
                    <a:bodyPr/>
                    <a:lstStyle/>
                    <a:p>
                      <a:pPr algn="ctr">
                        <a:lnSpc>
                          <a:spcPct val="115000"/>
                        </a:lnSpc>
                        <a:spcAft>
                          <a:spcPts val="0"/>
                        </a:spcAft>
                      </a:pPr>
                      <a:r>
                        <a:rPr lang="ru-RU" sz="1400" kern="1200" dirty="0">
                          <a:solidFill>
                            <a:schemeClr val="dk1"/>
                          </a:solidFill>
                          <a:effectLst/>
                          <a:latin typeface="+mn-lt"/>
                          <a:ea typeface="+mn-ea"/>
                          <a:cs typeface="+mn-cs"/>
                        </a:rPr>
                        <a:t>Индекс прибыльности - PI</a:t>
                      </a:r>
                    </a:p>
                  </a:txBody>
                  <a:tcPr marL="68580" marR="68580" marT="0" marB="0" anchor="ctr"/>
                </a:tc>
                <a:tc>
                  <a:txBody>
                    <a:bodyPr/>
                    <a:lstStyle/>
                    <a:p>
                      <a:pPr algn="ctr">
                        <a:lnSpc>
                          <a:spcPct val="115000"/>
                        </a:lnSpc>
                        <a:spcAft>
                          <a:spcPts val="0"/>
                        </a:spcAft>
                      </a:pPr>
                      <a:r>
                        <a:rPr lang="ru-RU" sz="1400" kern="1200" dirty="0" smtClean="0">
                          <a:solidFill>
                            <a:schemeClr val="dk1"/>
                          </a:solidFill>
                          <a:effectLst/>
                          <a:latin typeface="+mn-lt"/>
                          <a:ea typeface="+mn-ea"/>
                          <a:cs typeface="+mn-cs"/>
                        </a:rPr>
                        <a:t>1.699</a:t>
                      </a:r>
                      <a:endParaRPr lang="ru-RU"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717340552"/>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10</a:t>
                      </a:r>
                    </a:p>
                  </a:txBody>
                  <a:tcPr marL="68580" marR="68580" marT="0" marB="0" anchor="ctr"/>
                </a:tc>
                <a:tc>
                  <a:txBody>
                    <a:bodyPr/>
                    <a:lstStyle/>
                    <a:p>
                      <a:pPr algn="ctr">
                        <a:lnSpc>
                          <a:spcPct val="115000"/>
                        </a:lnSpc>
                        <a:spcAft>
                          <a:spcPts val="0"/>
                        </a:spcAft>
                      </a:pPr>
                      <a:r>
                        <a:rPr lang="ru-RU" sz="1400" kern="1200">
                          <a:solidFill>
                            <a:schemeClr val="dk1"/>
                          </a:solidFill>
                          <a:effectLst/>
                          <a:latin typeface="+mn-lt"/>
                          <a:ea typeface="+mn-ea"/>
                          <a:cs typeface="+mn-cs"/>
                        </a:rPr>
                        <a:t>Период расчета интегральных показателей, мес.</a:t>
                      </a:r>
                    </a:p>
                  </a:txBody>
                  <a:tcPr marL="68580" marR="68580" marT="0" marB="0" anchor="ctr"/>
                </a:tc>
                <a:tc>
                  <a:txBody>
                    <a:bodyPr/>
                    <a:lstStyle/>
                    <a:p>
                      <a:pPr algn="ctr">
                        <a:lnSpc>
                          <a:spcPct val="115000"/>
                        </a:lnSpc>
                        <a:spcAft>
                          <a:spcPts val="0"/>
                        </a:spcAft>
                      </a:pPr>
                      <a:r>
                        <a:rPr lang="en-US" sz="1400" kern="1200" dirty="0">
                          <a:solidFill>
                            <a:schemeClr val="dk1"/>
                          </a:solidFill>
                          <a:effectLst/>
                          <a:latin typeface="+mn-lt"/>
                          <a:ea typeface="+mn-ea"/>
                          <a:cs typeface="+mn-cs"/>
                        </a:rPr>
                        <a:t>60</a:t>
                      </a:r>
                      <a:endParaRPr lang="ru-RU"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383476157"/>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1</a:t>
                      </a:r>
                      <a:endParaRPr lang="ru-RU" sz="1600" b="1" kern="1200" dirty="0">
                        <a:solidFill>
                          <a:schemeClr val="lt1"/>
                        </a:solidFill>
                        <a:effectLst/>
                        <a:latin typeface="+mn-lt"/>
                        <a:ea typeface="+mn-ea"/>
                        <a:cs typeface="+mn-cs"/>
                      </a:endParaRPr>
                    </a:p>
                  </a:txBody>
                  <a:tcPr marL="68580" marR="68580" marT="0" marB="0" anchor="ctr"/>
                </a:tc>
                <a:tc>
                  <a:txBody>
                    <a:bodyPr/>
                    <a:lstStyle/>
                    <a:p>
                      <a:pPr algn="ctr" fontAlgn="b"/>
                      <a:r>
                        <a:rPr lang="ru-RU" sz="1400" kern="1200" dirty="0">
                          <a:solidFill>
                            <a:schemeClr val="dk1"/>
                          </a:solidFill>
                          <a:effectLst/>
                          <a:latin typeface="+mn-lt"/>
                          <a:ea typeface="+mn-ea"/>
                          <a:cs typeface="+mn-cs"/>
                        </a:rPr>
                        <a:t>Рентабельность продаж (Прибыль к Выручке)</a:t>
                      </a:r>
                    </a:p>
                  </a:txBody>
                  <a:tcPr marR="7620" marT="7620" marB="0" anchor="ctr"/>
                </a:tc>
                <a:tc>
                  <a:txBody>
                    <a:bodyPr/>
                    <a:lstStyle/>
                    <a:p>
                      <a:pPr algn="ctr" fontAlgn="b"/>
                      <a:r>
                        <a:rPr lang="ru-RU" sz="1400" kern="1200" dirty="0" smtClean="0">
                          <a:solidFill>
                            <a:schemeClr val="dk1"/>
                          </a:solidFill>
                          <a:effectLst/>
                          <a:latin typeface="+mn-lt"/>
                          <a:ea typeface="+mn-ea"/>
                          <a:cs typeface="+mn-cs"/>
                        </a:rPr>
                        <a:t>21%</a:t>
                      </a:r>
                      <a:endParaRPr lang="ru-RU" sz="1400" kern="1200" dirty="0">
                        <a:solidFill>
                          <a:schemeClr val="dk1"/>
                        </a:solidFill>
                        <a:effectLst/>
                        <a:latin typeface="+mn-lt"/>
                        <a:ea typeface="+mn-ea"/>
                        <a:cs typeface="+mn-cs"/>
                      </a:endParaRPr>
                    </a:p>
                  </a:txBody>
                  <a:tcPr marL="7620" marR="7620" marT="7620" marB="0" anchor="ctr"/>
                </a:tc>
                <a:extLst>
                  <a:ext uri="{0D108BD9-81ED-4DB2-BD59-A6C34878D82A}">
                    <a16:rowId xmlns:a16="http://schemas.microsoft.com/office/drawing/2014/main" xmlns="" val="1451863231"/>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2</a:t>
                      </a:r>
                      <a:endParaRPr lang="ru-RU" sz="1600" b="1" kern="1200" dirty="0">
                        <a:solidFill>
                          <a:schemeClr val="lt1"/>
                        </a:solidFill>
                        <a:effectLst/>
                        <a:latin typeface="+mn-lt"/>
                        <a:ea typeface="+mn-ea"/>
                        <a:cs typeface="+mn-cs"/>
                      </a:endParaRPr>
                    </a:p>
                  </a:txBody>
                  <a:tcPr marL="68580" marR="68580" marT="0" marB="0" anchor="ctr"/>
                </a:tc>
                <a:tc>
                  <a:txBody>
                    <a:bodyPr/>
                    <a:lstStyle/>
                    <a:p>
                      <a:pPr algn="ctr" fontAlgn="b"/>
                      <a:r>
                        <a:rPr lang="ru-RU" sz="1400" kern="1200" dirty="0">
                          <a:solidFill>
                            <a:schemeClr val="dk1"/>
                          </a:solidFill>
                          <a:effectLst/>
                          <a:latin typeface="+mn-lt"/>
                          <a:ea typeface="+mn-ea"/>
                          <a:cs typeface="+mn-cs"/>
                        </a:rPr>
                        <a:t>Рентабельность активов (Прибыль к Инвестициям)</a:t>
                      </a:r>
                    </a:p>
                  </a:txBody>
                  <a:tcPr marR="7620" marT="7620" marB="0" anchor="ctr"/>
                </a:tc>
                <a:tc>
                  <a:txBody>
                    <a:bodyPr/>
                    <a:lstStyle/>
                    <a:p>
                      <a:pPr algn="ctr" fontAlgn="b"/>
                      <a:r>
                        <a:rPr lang="ru-RU" sz="1400" kern="1200" dirty="0" smtClean="0">
                          <a:solidFill>
                            <a:schemeClr val="dk1"/>
                          </a:solidFill>
                          <a:effectLst/>
                          <a:latin typeface="+mn-lt"/>
                          <a:ea typeface="+mn-ea"/>
                          <a:cs typeface="+mn-cs"/>
                        </a:rPr>
                        <a:t>119%</a:t>
                      </a:r>
                      <a:endParaRPr lang="ru-RU" sz="1400" kern="1200" dirty="0">
                        <a:solidFill>
                          <a:schemeClr val="dk1"/>
                        </a:solidFill>
                        <a:effectLst/>
                        <a:latin typeface="+mn-lt"/>
                        <a:ea typeface="+mn-ea"/>
                        <a:cs typeface="+mn-cs"/>
                      </a:endParaRPr>
                    </a:p>
                  </a:txBody>
                  <a:tcPr marL="7620" marR="7620" marT="7620" marB="0" anchor="ctr"/>
                </a:tc>
                <a:extLst>
                  <a:ext uri="{0D108BD9-81ED-4DB2-BD59-A6C34878D82A}">
                    <a16:rowId xmlns:a16="http://schemas.microsoft.com/office/drawing/2014/main" xmlns="" val="1060127977"/>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3</a:t>
                      </a:r>
                      <a:endParaRPr lang="ru-RU" sz="1600" b="1" kern="1200" dirty="0">
                        <a:solidFill>
                          <a:schemeClr val="lt1"/>
                        </a:solidFill>
                        <a:effectLst/>
                        <a:latin typeface="+mn-lt"/>
                        <a:ea typeface="+mn-ea"/>
                        <a:cs typeface="+mn-cs"/>
                      </a:endParaRPr>
                    </a:p>
                  </a:txBody>
                  <a:tcPr marL="68580" marR="68580" marT="0" marB="0" anchor="ctr"/>
                </a:tc>
                <a:tc>
                  <a:txBody>
                    <a:bodyPr/>
                    <a:lstStyle/>
                    <a:p>
                      <a:pPr algn="ctr" fontAlgn="b"/>
                      <a:r>
                        <a:rPr lang="ru-RU" sz="1400" kern="1200" dirty="0" err="1">
                          <a:solidFill>
                            <a:schemeClr val="dk1"/>
                          </a:solidFill>
                          <a:effectLst/>
                          <a:latin typeface="+mn-lt"/>
                          <a:ea typeface="+mn-ea"/>
                          <a:cs typeface="+mn-cs"/>
                        </a:rPr>
                        <a:t>Маржинальность</a:t>
                      </a:r>
                      <a:r>
                        <a:rPr lang="ru-RU" sz="1400" kern="1200" dirty="0">
                          <a:solidFill>
                            <a:schemeClr val="dk1"/>
                          </a:solidFill>
                          <a:effectLst/>
                          <a:latin typeface="+mn-lt"/>
                          <a:ea typeface="+mn-ea"/>
                          <a:cs typeface="+mn-cs"/>
                        </a:rPr>
                        <a:t> бизнеса (Маржа к Выручке)</a:t>
                      </a:r>
                    </a:p>
                  </a:txBody>
                  <a:tcPr marR="7620" marT="7620" marB="0" anchor="ctr"/>
                </a:tc>
                <a:tc>
                  <a:txBody>
                    <a:bodyPr/>
                    <a:lstStyle/>
                    <a:p>
                      <a:pPr algn="ctr" fontAlgn="b"/>
                      <a:r>
                        <a:rPr lang="ru-RU" sz="1400" kern="1200" dirty="0" smtClean="0">
                          <a:solidFill>
                            <a:schemeClr val="dk1"/>
                          </a:solidFill>
                          <a:effectLst/>
                          <a:latin typeface="+mn-lt"/>
                          <a:ea typeface="+mn-ea"/>
                          <a:cs typeface="+mn-cs"/>
                        </a:rPr>
                        <a:t>44%</a:t>
                      </a:r>
                      <a:endParaRPr lang="ru-RU" sz="1400" kern="1200" dirty="0">
                        <a:solidFill>
                          <a:schemeClr val="dk1"/>
                        </a:solidFill>
                        <a:effectLst/>
                        <a:latin typeface="+mn-lt"/>
                        <a:ea typeface="+mn-ea"/>
                        <a:cs typeface="+mn-cs"/>
                      </a:endParaRPr>
                    </a:p>
                  </a:txBody>
                  <a:tcPr marL="7620" marR="7620" marT="7620" marB="0" anchor="ctr"/>
                </a:tc>
                <a:extLst>
                  <a:ext uri="{0D108BD9-81ED-4DB2-BD59-A6C34878D82A}">
                    <a16:rowId xmlns:a16="http://schemas.microsoft.com/office/drawing/2014/main" xmlns="" val="3597054193"/>
                  </a:ext>
                </a:extLst>
              </a:tr>
            </a:tbl>
          </a:graphicData>
        </a:graphic>
      </p:graphicFrame>
    </p:spTree>
    <p:extLst>
      <p:ext uri="{BB962C8B-B14F-4D97-AF65-F5344CB8AC3E}">
        <p14:creationId xmlns:p14="http://schemas.microsoft.com/office/powerpoint/2010/main" val="954840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xmlns="" id="{45077844-C2AA-4CCF-BFB2-063878BB608E}"/>
              </a:ext>
            </a:extLst>
          </p:cNvPr>
          <p:cNvGraphicFramePr>
            <a:graphicFrameLocks noGrp="1"/>
          </p:cNvGraphicFramePr>
          <p:nvPr>
            <p:extLst>
              <p:ext uri="{D42A27DB-BD31-4B8C-83A1-F6EECF244321}">
                <p14:modId xmlns:p14="http://schemas.microsoft.com/office/powerpoint/2010/main" val="1024090354"/>
              </p:ext>
            </p:extLst>
          </p:nvPr>
        </p:nvGraphicFramePr>
        <p:xfrm>
          <a:off x="1271110" y="782156"/>
          <a:ext cx="9649779" cy="5293688"/>
        </p:xfrm>
        <a:graphic>
          <a:graphicData uri="http://schemas.openxmlformats.org/drawingml/2006/table">
            <a:tbl>
              <a:tblPr firstRow="1" firstCol="1" bandRow="1">
                <a:tableStyleId>{5C22544A-7EE6-4342-B048-85BDC9FD1C3A}</a:tableStyleId>
              </a:tblPr>
              <a:tblGrid>
                <a:gridCol w="1403411">
                  <a:extLst>
                    <a:ext uri="{9D8B030D-6E8A-4147-A177-3AD203B41FA5}">
                      <a16:colId xmlns:a16="http://schemas.microsoft.com/office/drawing/2014/main" xmlns="" val="3947917727"/>
                    </a:ext>
                  </a:extLst>
                </a:gridCol>
                <a:gridCol w="4920805">
                  <a:extLst>
                    <a:ext uri="{9D8B030D-6E8A-4147-A177-3AD203B41FA5}">
                      <a16:colId xmlns:a16="http://schemas.microsoft.com/office/drawing/2014/main" xmlns="" val="1264679683"/>
                    </a:ext>
                  </a:extLst>
                </a:gridCol>
                <a:gridCol w="3325563">
                  <a:extLst>
                    <a:ext uri="{9D8B030D-6E8A-4147-A177-3AD203B41FA5}">
                      <a16:colId xmlns:a16="http://schemas.microsoft.com/office/drawing/2014/main" xmlns="" val="2219400096"/>
                    </a:ext>
                  </a:extLst>
                </a:gridCol>
              </a:tblGrid>
              <a:tr h="389164">
                <a:tc gridSpan="3">
                  <a:txBody>
                    <a:bodyPr/>
                    <a:lstStyle/>
                    <a:p>
                      <a:pPr algn="ctr">
                        <a:lnSpc>
                          <a:spcPct val="115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Параметры плана инвестиционных вложений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864695093"/>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 п/п</a:t>
                      </a:r>
                    </a:p>
                  </a:txBody>
                  <a:tcPr marL="68580" marR="68580" marT="0" marB="0" anchor="ctr"/>
                </a:tc>
                <a:tc>
                  <a:txBody>
                    <a:bodyPr/>
                    <a:lstStyle/>
                    <a:p>
                      <a:pPr algn="ctr">
                        <a:lnSpc>
                          <a:spcPct val="115000"/>
                        </a:lnSpc>
                        <a:spcAft>
                          <a:spcPts val="0"/>
                        </a:spcAft>
                      </a:pPr>
                      <a:r>
                        <a:rPr lang="ru-RU" sz="1400" b="1" kern="1200" dirty="0">
                          <a:solidFill>
                            <a:schemeClr val="dk1"/>
                          </a:solidFill>
                          <a:effectLst/>
                          <a:latin typeface="+mn-lt"/>
                          <a:ea typeface="+mn-ea"/>
                          <a:cs typeface="+mn-cs"/>
                        </a:rPr>
                        <a:t>Статьи инвестиций</a:t>
                      </a:r>
                    </a:p>
                  </a:txBody>
                  <a:tcPr marL="68580" marR="68580" marT="0" marB="0" anchor="ctr"/>
                </a:tc>
                <a:tc>
                  <a:txBody>
                    <a:bodyPr/>
                    <a:lstStyle/>
                    <a:p>
                      <a:pPr algn="ctr">
                        <a:lnSpc>
                          <a:spcPct val="115000"/>
                        </a:lnSpc>
                        <a:spcAft>
                          <a:spcPts val="0"/>
                        </a:spcAft>
                      </a:pPr>
                      <a:r>
                        <a:rPr lang="ru-RU" sz="1400" b="1" kern="1200" dirty="0">
                          <a:solidFill>
                            <a:schemeClr val="dk1"/>
                          </a:solidFill>
                          <a:effectLst/>
                          <a:latin typeface="+mn-lt"/>
                          <a:ea typeface="+mn-ea"/>
                          <a:cs typeface="+mn-cs"/>
                        </a:rPr>
                        <a:t>Сумма, руб.</a:t>
                      </a:r>
                    </a:p>
                  </a:txBody>
                  <a:tcPr marL="68580" marR="68580" marT="0" marB="0" anchor="ctr"/>
                </a:tc>
                <a:extLst>
                  <a:ext uri="{0D108BD9-81ED-4DB2-BD59-A6C34878D82A}">
                    <a16:rowId xmlns:a16="http://schemas.microsoft.com/office/drawing/2014/main" xmlns="" val="3655454881"/>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1</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Депозит по аренде помещения</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750 000</a:t>
                      </a:r>
                    </a:p>
                  </a:txBody>
                  <a:tcPr marL="7620" marR="7620" marT="7620" marB="0" anchor="ctr"/>
                </a:tc>
                <a:extLst>
                  <a:ext uri="{0D108BD9-81ED-4DB2-BD59-A6C34878D82A}">
                    <a16:rowId xmlns:a16="http://schemas.microsoft.com/office/drawing/2014/main" xmlns="" val="1598397446"/>
                  </a:ext>
                </a:extLst>
              </a:tr>
              <a:tr h="375743">
                <a:tc>
                  <a:txBody>
                    <a:bodyPr/>
                    <a:lstStyle/>
                    <a:p>
                      <a:pPr algn="ctr">
                        <a:lnSpc>
                          <a:spcPct val="115000"/>
                        </a:lnSpc>
                        <a:spcAft>
                          <a:spcPts val="0"/>
                        </a:spcAft>
                      </a:pPr>
                      <a:endParaRPr lang="ru-RU" sz="1600" b="1" kern="1200" dirty="0">
                        <a:solidFill>
                          <a:schemeClr val="lt1"/>
                        </a:solidFill>
                        <a:effectLst/>
                        <a:latin typeface="+mn-lt"/>
                        <a:ea typeface="+mn-ea"/>
                        <a:cs typeface="+mn-cs"/>
                      </a:endParaRP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Ремонт помещений завода</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5 000 000</a:t>
                      </a:r>
                    </a:p>
                  </a:txBody>
                  <a:tcPr marL="7620" marR="7620" marT="7620" marB="0" anchor="ctr"/>
                </a:tc>
                <a:extLst>
                  <a:ext uri="{0D108BD9-81ED-4DB2-BD59-A6C34878D82A}">
                    <a16:rowId xmlns:a16="http://schemas.microsoft.com/office/drawing/2014/main" xmlns="" val="1868223667"/>
                  </a:ext>
                </a:extLst>
              </a:tr>
              <a:tr h="573547">
                <a:tc>
                  <a:txBody>
                    <a:bodyPr/>
                    <a:lstStyle/>
                    <a:p>
                      <a:pPr algn="ctr">
                        <a:lnSpc>
                          <a:spcPct val="115000"/>
                        </a:lnSpc>
                        <a:spcAft>
                          <a:spcPts val="0"/>
                        </a:spcAft>
                      </a:pPr>
                      <a:r>
                        <a:rPr lang="ru-RU" sz="1600" b="1" kern="1200" dirty="0">
                          <a:solidFill>
                            <a:schemeClr val="lt1"/>
                          </a:solidFill>
                          <a:effectLst/>
                          <a:latin typeface="+mn-lt"/>
                          <a:ea typeface="+mn-ea"/>
                          <a:cs typeface="+mn-cs"/>
                        </a:rPr>
                        <a:t>2</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Покупка, установка оборудования</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10 305 000</a:t>
                      </a:r>
                    </a:p>
                  </a:txBody>
                  <a:tcPr marL="7620" marR="7620" marT="7620" marB="0" anchor="ctr"/>
                </a:tc>
                <a:extLst>
                  <a:ext uri="{0D108BD9-81ED-4DB2-BD59-A6C34878D82A}">
                    <a16:rowId xmlns:a16="http://schemas.microsoft.com/office/drawing/2014/main" xmlns="" val="2578269136"/>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3</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Покупка автотранспортных средств</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0</a:t>
                      </a:r>
                    </a:p>
                  </a:txBody>
                  <a:tcPr marL="7620" marR="7620" marT="7620" marB="0" anchor="ctr"/>
                </a:tc>
                <a:extLst>
                  <a:ext uri="{0D108BD9-81ED-4DB2-BD59-A6C34878D82A}">
                    <a16:rowId xmlns:a16="http://schemas.microsoft.com/office/drawing/2014/main" xmlns="" val="4193192034"/>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5</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Мебель, оргтехника</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250 000</a:t>
                      </a:r>
                    </a:p>
                  </a:txBody>
                  <a:tcPr marL="7620" marR="7620" marT="7620" marB="0" anchor="ctr"/>
                </a:tc>
                <a:extLst>
                  <a:ext uri="{0D108BD9-81ED-4DB2-BD59-A6C34878D82A}">
                    <a16:rowId xmlns:a16="http://schemas.microsoft.com/office/drawing/2014/main" xmlns="" val="772351312"/>
                  </a:ext>
                </a:extLst>
              </a:tr>
              <a:tr h="573547">
                <a:tc>
                  <a:txBody>
                    <a:bodyPr/>
                    <a:lstStyle/>
                    <a:p>
                      <a:pPr algn="ctr">
                        <a:lnSpc>
                          <a:spcPct val="115000"/>
                        </a:lnSpc>
                        <a:spcAft>
                          <a:spcPts val="0"/>
                        </a:spcAft>
                      </a:pPr>
                      <a:r>
                        <a:rPr lang="ru-RU" sz="1600" b="1" kern="1200" dirty="0">
                          <a:solidFill>
                            <a:schemeClr val="lt1"/>
                          </a:solidFill>
                          <a:effectLst/>
                          <a:latin typeface="+mn-lt"/>
                          <a:ea typeface="+mn-ea"/>
                          <a:cs typeface="+mn-cs"/>
                        </a:rPr>
                        <a:t>8</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Подготовительные работы, в </a:t>
                      </a:r>
                      <a:r>
                        <a:rPr lang="ru-RU" sz="1400" b="0" kern="1200" dirty="0" err="1">
                          <a:solidFill>
                            <a:schemeClr val="dk1"/>
                          </a:solidFill>
                          <a:effectLst/>
                          <a:latin typeface="+mn-lt"/>
                          <a:ea typeface="+mn-ea"/>
                          <a:cs typeface="+mn-cs"/>
                        </a:rPr>
                        <a:t>т.ч</a:t>
                      </a:r>
                      <a:r>
                        <a:rPr lang="ru-RU" sz="1400" b="0" kern="1200" dirty="0">
                          <a:solidFill>
                            <a:schemeClr val="dk1"/>
                          </a:solidFill>
                          <a:effectLst/>
                          <a:latin typeface="+mn-lt"/>
                          <a:ea typeface="+mn-ea"/>
                          <a:cs typeface="+mn-cs"/>
                        </a:rPr>
                        <a:t>. получение лицензии</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300 000</a:t>
                      </a:r>
                    </a:p>
                  </a:txBody>
                  <a:tcPr marL="7620" marR="7620" marT="7620" marB="0" anchor="ctr"/>
                </a:tc>
                <a:extLst>
                  <a:ext uri="{0D108BD9-81ED-4DB2-BD59-A6C34878D82A}">
                    <a16:rowId xmlns:a16="http://schemas.microsoft.com/office/drawing/2014/main" xmlns="" val="197757440"/>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9</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Маркетинг и реклама</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1 000 000</a:t>
                      </a:r>
                    </a:p>
                  </a:txBody>
                  <a:tcPr marL="7620" marR="7620" marT="7620" marB="0" anchor="ctr"/>
                </a:tc>
                <a:extLst>
                  <a:ext uri="{0D108BD9-81ED-4DB2-BD59-A6C34878D82A}">
                    <a16:rowId xmlns:a16="http://schemas.microsoft.com/office/drawing/2014/main" xmlns="" val="1717340552"/>
                  </a:ext>
                </a:extLst>
              </a:tr>
              <a:tr h="375743">
                <a:tc>
                  <a:txBody>
                    <a:bodyPr/>
                    <a:lstStyle/>
                    <a:p>
                      <a:pPr algn="ctr">
                        <a:lnSpc>
                          <a:spcPct val="115000"/>
                        </a:lnSpc>
                        <a:spcAft>
                          <a:spcPts val="0"/>
                        </a:spcAft>
                      </a:pPr>
                      <a:r>
                        <a:rPr lang="ru-RU" sz="1600" b="1" kern="1200" dirty="0">
                          <a:solidFill>
                            <a:schemeClr val="lt1"/>
                          </a:solidFill>
                          <a:effectLst/>
                          <a:latin typeface="+mn-lt"/>
                          <a:ea typeface="+mn-ea"/>
                          <a:cs typeface="+mn-cs"/>
                        </a:rPr>
                        <a:t>10</a:t>
                      </a: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Прочие, 1% от инвестиций выше</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176 050</a:t>
                      </a:r>
                    </a:p>
                  </a:txBody>
                  <a:tcPr marL="7620" marR="7620" marT="7620" marB="0" anchor="ctr"/>
                </a:tc>
                <a:extLst>
                  <a:ext uri="{0D108BD9-81ED-4DB2-BD59-A6C34878D82A}">
                    <a16:rowId xmlns:a16="http://schemas.microsoft.com/office/drawing/2014/main" xmlns="" val="383476157"/>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1</a:t>
                      </a:r>
                      <a:endParaRPr lang="ru-RU" sz="1600" b="1" kern="1200" dirty="0">
                        <a:solidFill>
                          <a:schemeClr val="lt1"/>
                        </a:solidFill>
                        <a:effectLst/>
                        <a:latin typeface="+mn-lt"/>
                        <a:ea typeface="+mn-ea"/>
                        <a:cs typeface="+mn-cs"/>
                      </a:endParaRP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Оборотный капитал</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10 </a:t>
                      </a:r>
                      <a:r>
                        <a:rPr lang="ru-RU" sz="1400" b="0" kern="1200" dirty="0" smtClean="0">
                          <a:solidFill>
                            <a:schemeClr val="dk1"/>
                          </a:solidFill>
                          <a:effectLst/>
                          <a:latin typeface="+mn-lt"/>
                          <a:ea typeface="+mn-ea"/>
                          <a:cs typeface="+mn-cs"/>
                        </a:rPr>
                        <a:t>906 678</a:t>
                      </a:r>
                      <a:endParaRPr lang="ru-RU" sz="1400" b="0" kern="1200" dirty="0">
                        <a:solidFill>
                          <a:schemeClr val="dk1"/>
                        </a:solidFill>
                        <a:effectLst/>
                        <a:latin typeface="+mn-lt"/>
                        <a:ea typeface="+mn-ea"/>
                        <a:cs typeface="+mn-cs"/>
                      </a:endParaRPr>
                    </a:p>
                  </a:txBody>
                  <a:tcPr marL="7620" marR="7620" marT="7620" marB="0" anchor="ctr"/>
                </a:tc>
                <a:extLst>
                  <a:ext uri="{0D108BD9-81ED-4DB2-BD59-A6C34878D82A}">
                    <a16:rowId xmlns:a16="http://schemas.microsoft.com/office/drawing/2014/main" xmlns="" val="1451863231"/>
                  </a:ext>
                </a:extLst>
              </a:tr>
              <a:tr h="375743">
                <a:tc>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600" b="1" kern="1200" dirty="0">
                          <a:solidFill>
                            <a:schemeClr val="lt1"/>
                          </a:solidFill>
                          <a:effectLst/>
                          <a:latin typeface="+mn-lt"/>
                          <a:ea typeface="+mn-ea"/>
                          <a:cs typeface="+mn-cs"/>
                        </a:rPr>
                        <a:t>1</a:t>
                      </a:r>
                      <a:r>
                        <a:rPr lang="en-US" sz="1600" b="1" kern="1200" dirty="0">
                          <a:solidFill>
                            <a:schemeClr val="lt1"/>
                          </a:solidFill>
                          <a:effectLst/>
                          <a:latin typeface="+mn-lt"/>
                          <a:ea typeface="+mn-ea"/>
                          <a:cs typeface="+mn-cs"/>
                        </a:rPr>
                        <a:t>2</a:t>
                      </a:r>
                      <a:endParaRPr lang="ru-RU" sz="1600" b="1" kern="1200" dirty="0">
                        <a:solidFill>
                          <a:schemeClr val="lt1"/>
                        </a:solidFill>
                        <a:effectLst/>
                        <a:latin typeface="+mn-lt"/>
                        <a:ea typeface="+mn-ea"/>
                        <a:cs typeface="+mn-cs"/>
                      </a:endParaRPr>
                    </a:p>
                  </a:txBody>
                  <a:tcPr marL="68580" marR="68580" marT="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Запас денег на покрытие кассовых разрывов</a:t>
                      </a:r>
                    </a:p>
                  </a:txBody>
                  <a:tcPr marL="7620" marR="7620" marT="7620" marB="0" anchor="ctr"/>
                </a:tc>
                <a:tc>
                  <a:txBody>
                    <a:bodyPr/>
                    <a:lstStyle/>
                    <a:p>
                      <a:pPr marL="0" algn="ctr" defTabSz="1088231" rtl="0" eaLnBrk="1" fontAlgn="b" latinLnBrk="0" hangingPunct="1">
                        <a:lnSpc>
                          <a:spcPct val="115000"/>
                        </a:lnSpc>
                        <a:spcAft>
                          <a:spcPts val="0"/>
                        </a:spcAft>
                      </a:pPr>
                      <a:r>
                        <a:rPr lang="ru-RU" sz="1400" b="0" kern="1200" dirty="0">
                          <a:solidFill>
                            <a:schemeClr val="dk1"/>
                          </a:solidFill>
                          <a:effectLst/>
                          <a:latin typeface="+mn-lt"/>
                          <a:ea typeface="+mn-ea"/>
                          <a:cs typeface="+mn-cs"/>
                        </a:rPr>
                        <a:t>0</a:t>
                      </a:r>
                    </a:p>
                  </a:txBody>
                  <a:tcPr marL="7620" marR="7620" marT="7620" marB="0" anchor="ctr"/>
                </a:tc>
                <a:extLst>
                  <a:ext uri="{0D108BD9-81ED-4DB2-BD59-A6C34878D82A}">
                    <a16:rowId xmlns:a16="http://schemas.microsoft.com/office/drawing/2014/main" xmlns="" val="1060127977"/>
                  </a:ext>
                </a:extLst>
              </a:tr>
              <a:tr h="375743">
                <a:tc gridSpan="2">
                  <a:txBody>
                    <a:bodyPr/>
                    <a:lstStyle/>
                    <a:p>
                      <a:pPr marL="0" marR="0" lvl="0" indent="0" algn="ctr" defTabSz="1088231" rtl="0" eaLnBrk="1" fontAlgn="auto" latinLnBrk="0" hangingPunct="1">
                        <a:lnSpc>
                          <a:spcPct val="115000"/>
                        </a:lnSpc>
                        <a:spcBef>
                          <a:spcPts val="0"/>
                        </a:spcBef>
                        <a:spcAft>
                          <a:spcPts val="0"/>
                        </a:spcAft>
                        <a:buClrTx/>
                        <a:buSzTx/>
                        <a:buFontTx/>
                        <a:buNone/>
                        <a:tabLst/>
                        <a:defRPr/>
                      </a:pPr>
                      <a:r>
                        <a:rPr lang="ru-RU" sz="1400" b="1" kern="1200" dirty="0">
                          <a:solidFill>
                            <a:schemeClr val="lt1"/>
                          </a:solidFill>
                          <a:effectLst/>
                          <a:latin typeface="+mn-lt"/>
                          <a:ea typeface="+mn-ea"/>
                          <a:cs typeface="+mn-cs"/>
                        </a:rPr>
                        <a:t>Итого:</a:t>
                      </a:r>
                    </a:p>
                  </a:txBody>
                  <a:tcPr marL="68580" marR="68580" marT="0" marB="0" anchor="ctr"/>
                </a:tc>
                <a:tc hMerge="1">
                  <a:txBody>
                    <a:bodyPr/>
                    <a:lstStyle/>
                    <a:p>
                      <a:pPr marL="0" algn="ctr" defTabSz="1088231" rtl="0" eaLnBrk="1" fontAlgn="b" latinLnBrk="0" hangingPunct="1">
                        <a:lnSpc>
                          <a:spcPct val="115000"/>
                        </a:lnSpc>
                        <a:spcAft>
                          <a:spcPts val="0"/>
                        </a:spcAft>
                      </a:pPr>
                      <a:endParaRPr lang="ru-RU" sz="1400" b="0" kern="1200" dirty="0">
                        <a:solidFill>
                          <a:schemeClr val="dk1"/>
                        </a:solidFill>
                        <a:effectLst/>
                        <a:latin typeface="+mn-lt"/>
                        <a:ea typeface="+mn-ea"/>
                        <a:cs typeface="+mn-cs"/>
                      </a:endParaRPr>
                    </a:p>
                  </a:txBody>
                  <a:tcPr marL="7620" marR="7620" marT="7620" marB="0" anchor="b"/>
                </a:tc>
                <a:tc>
                  <a:txBody>
                    <a:bodyPr/>
                    <a:lstStyle/>
                    <a:p>
                      <a:pPr marL="0" algn="ctr" defTabSz="1088231" rtl="0" eaLnBrk="1" fontAlgn="b" latinLnBrk="0" hangingPunct="1">
                        <a:lnSpc>
                          <a:spcPct val="115000"/>
                        </a:lnSpc>
                        <a:spcAft>
                          <a:spcPts val="0"/>
                        </a:spcAft>
                      </a:pPr>
                      <a:r>
                        <a:rPr lang="ru-RU" sz="1400" b="1" kern="1200" dirty="0">
                          <a:solidFill>
                            <a:schemeClr val="dk1"/>
                          </a:solidFill>
                          <a:effectLst/>
                          <a:latin typeface="+mn-lt"/>
                          <a:ea typeface="+mn-ea"/>
                          <a:cs typeface="+mn-cs"/>
                        </a:rPr>
                        <a:t>28 </a:t>
                      </a:r>
                      <a:r>
                        <a:rPr lang="ru-RU" sz="1400" b="1" kern="1200" dirty="0" smtClean="0">
                          <a:solidFill>
                            <a:schemeClr val="dk1"/>
                          </a:solidFill>
                          <a:effectLst/>
                          <a:latin typeface="+mn-lt"/>
                          <a:ea typeface="+mn-ea"/>
                          <a:cs typeface="+mn-cs"/>
                        </a:rPr>
                        <a:t>687 728</a:t>
                      </a:r>
                      <a:endParaRPr lang="ru-RU" sz="1400" b="1" kern="1200" dirty="0">
                        <a:solidFill>
                          <a:schemeClr val="dk1"/>
                        </a:solidFill>
                        <a:effectLst/>
                        <a:latin typeface="+mn-lt"/>
                        <a:ea typeface="+mn-ea"/>
                        <a:cs typeface="+mn-cs"/>
                      </a:endParaRPr>
                    </a:p>
                  </a:txBody>
                  <a:tcPr marL="7620" marR="7620" marT="7620" marB="0" anchor="ctr"/>
                </a:tc>
                <a:extLst>
                  <a:ext uri="{0D108BD9-81ED-4DB2-BD59-A6C34878D82A}">
                    <a16:rowId xmlns:a16="http://schemas.microsoft.com/office/drawing/2014/main" xmlns="" val="3597054193"/>
                  </a:ext>
                </a:extLst>
              </a:tr>
            </a:tbl>
          </a:graphicData>
        </a:graphic>
      </p:graphicFrame>
    </p:spTree>
    <p:extLst>
      <p:ext uri="{BB962C8B-B14F-4D97-AF65-F5344CB8AC3E}">
        <p14:creationId xmlns:p14="http://schemas.microsoft.com/office/powerpoint/2010/main" val="1749216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4.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1_SAP_Hybris_2017_16x9_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xmlns="" name="SAP_16x9_black" id="{D816D25D-1DF5-4994-8606-0B35BBFD366D}" vid="{C1432CE9-AC12-4763-ACC8-140C87DB4D9C}"/>
    </a:ext>
  </a:extLst>
</a:theme>
</file>

<file path=ppt/theme/theme2.xml><?xml version="1.0" encoding="utf-8"?>
<a:theme xmlns:a="http://schemas.openxmlformats.org/drawingml/2006/main" name="SA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P" id="{F9064FAF-F9D7-4F5A-9ACE-DD6F0A9955F0}" vid="{B58267CA-96C1-4C02-BE40-B523352ABB34}"/>
    </a:ext>
  </a:extLst>
</a:theme>
</file>

<file path=ppt/theme/theme3.xml><?xml version="1.0" encoding="utf-8"?>
<a:theme xmlns:a="http://schemas.openxmlformats.org/drawingml/2006/main" name="SAP 2018 16x9 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xmlns="" name="SAP_2018_16x9_white.potx" id="{5596359C-48D6-450B-95E3-6E9914EC2F14}" vid="{1FF22EB8-BA51-4249-8F49-A20FEA21BDE2}"/>
    </a:ext>
  </a:extLst>
</a:theme>
</file>

<file path=ppt/theme/theme4.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21929</TotalTime>
  <Words>1031</Words>
  <Application>Microsoft Office PowerPoint</Application>
  <PresentationFormat>Произвольный</PresentationFormat>
  <Paragraphs>261</Paragraphs>
  <Slides>11</Slides>
  <Notes>3</Notes>
  <HiddenSlides>4</HiddenSlides>
  <MMClips>0</MMClips>
  <ScaleCrop>false</ScaleCrop>
  <HeadingPairs>
    <vt:vector size="4" baseType="variant">
      <vt:variant>
        <vt:lpstr>Тема</vt:lpstr>
      </vt:variant>
      <vt:variant>
        <vt:i4>4</vt:i4>
      </vt:variant>
      <vt:variant>
        <vt:lpstr>Заголовки слайдов</vt:lpstr>
      </vt:variant>
      <vt:variant>
        <vt:i4>11</vt:i4>
      </vt:variant>
    </vt:vector>
  </HeadingPairs>
  <TitlesOfParts>
    <vt:vector size="15" baseType="lpstr">
      <vt:lpstr>1_SAP_Hybris_2017_16x9_white</vt:lpstr>
      <vt:lpstr>SAP</vt:lpstr>
      <vt:lpstr>SAP 2018 16x9 white</vt:lpstr>
      <vt:lpstr>Parallax</vt:lpstr>
      <vt:lpstr>    Бизнес-план        Производство жидких моющих средств</vt:lpstr>
      <vt:lpstr>Повестка</vt:lpstr>
      <vt:lpstr>Концепция проекта. Его цели и задачи</vt:lpstr>
      <vt:lpstr>Средства реализации</vt:lpstr>
      <vt:lpstr>Экономическая эффективность</vt:lpstr>
      <vt:lpstr>Запрос</vt:lpstr>
      <vt:lpstr>Спасибо.</vt:lpstr>
      <vt:lpstr>Appendix</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Zolotukhin, Andrey</dc:creator>
  <cp:lastModifiedBy>User</cp:lastModifiedBy>
  <cp:revision>113</cp:revision>
  <dcterms:created xsi:type="dcterms:W3CDTF">2020-05-04T13:16:10Z</dcterms:created>
  <dcterms:modified xsi:type="dcterms:W3CDTF">2020-06-08T18:52:29Z</dcterms:modified>
</cp:coreProperties>
</file>