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5" r:id="rId5"/>
    <p:sldId id="266" r:id="rId6"/>
    <p:sldId id="267" r:id="rId7"/>
    <p:sldId id="282" r:id="rId8"/>
    <p:sldId id="283" r:id="rId9"/>
    <p:sldId id="268" r:id="rId10"/>
    <p:sldId id="269" r:id="rId11"/>
    <p:sldId id="270" r:id="rId12"/>
    <p:sldId id="271" r:id="rId13"/>
    <p:sldId id="272" r:id="rId14"/>
    <p:sldId id="274" r:id="rId15"/>
    <p:sldId id="259" r:id="rId16"/>
    <p:sldId id="276" r:id="rId17"/>
    <p:sldId id="278" r:id="rId18"/>
    <p:sldId id="279" r:id="rId19"/>
    <p:sldId id="280" r:id="rId20"/>
    <p:sldId id="261" r:id="rId21"/>
    <p:sldId id="275" r:id="rId22"/>
    <p:sldId id="284" r:id="rId23"/>
    <p:sldId id="273" r:id="rId24"/>
    <p:sldId id="263" r:id="rId25"/>
    <p:sldId id="285" r:id="rId26"/>
    <p:sldId id="264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7483-3423-41DA-8D89-64835F6B1C5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9CB8-8EC4-4860-8A41-9C0BAFDE7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ru/biznes/398441-onlayn-ne-spaset-pochemu-posle-pandemii-fitnes-industriyu-pridetsya-stroit-zanovo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ru/biznes/398441-onlayn-ne-spaset-pochemu-posle-pandemii-fitnes-industriyu-pridetsya-stroit-zanovo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usiness.ru/biz/business/obzor-rynka-fitnes-uslug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2rHDCz2X7U9o6070kr5OEJqvGy7EbN6g9KAntozGhbY/edit#gid=205177458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usiness.ru/biz/business/obzor-rynka-fitnes-uslu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Изображение 2" descr="Montazhnaya_oblast_5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0" y="0"/>
            <a:ext cx="89675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203598"/>
            <a:ext cx="568863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конкурентов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5736" y="2080422"/>
            <a:ext cx="4824536" cy="194421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TOPSTRETHING- 1</a:t>
            </a:r>
            <a:r>
              <a:rPr lang="ru-RU" sz="2800" dirty="0" smtClean="0">
                <a:solidFill>
                  <a:schemeClr val="tx1"/>
                </a:solidFill>
              </a:rPr>
              <a:t>9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точек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33 </a:t>
            </a:r>
            <a:r>
              <a:rPr lang="ru-RU" sz="2800" dirty="0" smtClean="0">
                <a:solidFill>
                  <a:schemeClr val="tx1"/>
                </a:solidFill>
              </a:rPr>
              <a:t>ШПАГАТА- 14 точек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Stretchberry</a:t>
            </a:r>
            <a:r>
              <a:rPr lang="en-US" sz="2800" dirty="0" smtClean="0">
                <a:solidFill>
                  <a:schemeClr val="tx1"/>
                </a:solidFill>
              </a:rPr>
              <a:t> -7 </a:t>
            </a:r>
            <a:r>
              <a:rPr lang="ru-RU" sz="2800" dirty="0" smtClean="0">
                <a:solidFill>
                  <a:schemeClr val="tx1"/>
                </a:solidFill>
              </a:rPr>
              <a:t>точек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SM </a:t>
            </a:r>
            <a:r>
              <a:rPr lang="en-US" sz="2800" dirty="0" err="1" smtClean="0">
                <a:solidFill>
                  <a:schemeClr val="tx1"/>
                </a:solidFill>
              </a:rPr>
              <a:t>Strething</a:t>
            </a:r>
            <a:r>
              <a:rPr lang="en-US" sz="2800" dirty="0" smtClean="0">
                <a:solidFill>
                  <a:schemeClr val="tx1"/>
                </a:solidFill>
              </a:rPr>
              <a:t>- 4</a:t>
            </a:r>
            <a:r>
              <a:rPr lang="ru-RU" sz="2800" dirty="0" smtClean="0">
                <a:solidFill>
                  <a:schemeClr val="tx1"/>
                </a:solidFill>
              </a:rPr>
              <a:t> точки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7772400" cy="1021556"/>
          </a:xfrm>
        </p:spPr>
        <p:txBody>
          <a:bodyPr/>
          <a:lstStyle/>
          <a:p>
            <a:r>
              <a:rPr lang="ru-RU" dirty="0" smtClean="0"/>
              <a:t>КОНКУРЕНТЫ В ТАМБОВЕ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723878"/>
            <a:ext cx="7772400" cy="11251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Прямые конкуренты: Инстинкт, Калипсо, Студия йоги «</a:t>
            </a:r>
            <a:r>
              <a:rPr lang="ru-RU" dirty="0" err="1" smtClean="0"/>
              <a:t>Натараджа</a:t>
            </a:r>
            <a:r>
              <a:rPr lang="ru-RU" dirty="0" smtClean="0"/>
              <a:t>», </a:t>
            </a:r>
            <a:r>
              <a:rPr lang="en-US" dirty="0" smtClean="0"/>
              <a:t>Nice to fit</a:t>
            </a:r>
            <a:r>
              <a:rPr lang="ru-RU" dirty="0" smtClean="0"/>
              <a:t>, Амазонка ,Фокус </a:t>
            </a:r>
            <a:r>
              <a:rPr lang="ru-RU" dirty="0" err="1" smtClean="0"/>
              <a:t>стретнчинг</a:t>
            </a:r>
            <a:r>
              <a:rPr lang="ru-RU" dirty="0" smtClean="0"/>
              <a:t>, Стимул.</a:t>
            </a:r>
            <a:br>
              <a:rPr lang="ru-RU" dirty="0" smtClean="0"/>
            </a:br>
            <a:r>
              <a:rPr lang="ru-RU" dirty="0" smtClean="0"/>
              <a:t>Косвенные: </a:t>
            </a:r>
            <a:r>
              <a:rPr lang="ru-RU" dirty="0" err="1" smtClean="0"/>
              <a:t>Атлетико</a:t>
            </a:r>
            <a:r>
              <a:rPr lang="ru-RU" dirty="0" smtClean="0"/>
              <a:t>, Реформа, </a:t>
            </a:r>
            <a:r>
              <a:rPr lang="ru-RU" dirty="0" err="1" smtClean="0"/>
              <a:t>Прайм</a:t>
            </a:r>
            <a:r>
              <a:rPr lang="ru-RU" dirty="0" smtClean="0"/>
              <a:t> фитнес, </a:t>
            </a:r>
            <a:r>
              <a:rPr lang="ru-RU" dirty="0" err="1" smtClean="0"/>
              <a:t>Боди</a:t>
            </a:r>
            <a:r>
              <a:rPr lang="ru-RU" dirty="0" smtClean="0"/>
              <a:t> </a:t>
            </a:r>
            <a:r>
              <a:rPr lang="ru-RU" dirty="0" err="1" smtClean="0"/>
              <a:t>Клаб</a:t>
            </a:r>
            <a:r>
              <a:rPr lang="ru-RU" dirty="0" smtClean="0"/>
              <a:t>, </a:t>
            </a:r>
            <a:r>
              <a:rPr lang="en-US" dirty="0" smtClean="0"/>
              <a:t>X-Line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Мелкие конкуренты: тренера, которые принимают на дому или продают курсы.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7574"/>
            <a:ext cx="72008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772400" cy="1021556"/>
          </a:xfrm>
        </p:spPr>
        <p:txBody>
          <a:bodyPr/>
          <a:lstStyle/>
          <a:p>
            <a:r>
              <a:rPr lang="ru-RU" dirty="0" smtClean="0"/>
              <a:t>Анализ конкурентов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706" y="3723271"/>
            <a:ext cx="7772400" cy="112514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843558"/>
            <a:ext cx="1800200" cy="221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843559"/>
            <a:ext cx="1872207" cy="2211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43558"/>
            <a:ext cx="1872207" cy="221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843558"/>
            <a:ext cx="1872207" cy="2211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3055268"/>
            <a:ext cx="1800200" cy="2066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5267"/>
            <a:ext cx="1872207" cy="2066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55266"/>
            <a:ext cx="1872206" cy="20666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45" y="3055264"/>
            <a:ext cx="1874328" cy="20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772400" cy="1021556"/>
          </a:xfrm>
        </p:spPr>
        <p:txBody>
          <a:bodyPr/>
          <a:lstStyle/>
          <a:p>
            <a:r>
              <a:rPr lang="ru-RU" dirty="0" smtClean="0"/>
              <a:t>Анализ конкурентов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370" y="3003798"/>
            <a:ext cx="7772400" cy="11251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основе анализа конкурентов выяснилось, что из 9 конкурентов только 1 студия продает офлайн  тренировки по выгодному предложению тем самым забирая клиентов у тех кто не продает. Тоже самое сделаем и мы уже по проверенной технологии </a:t>
            </a:r>
            <a:r>
              <a:rPr lang="en-US" dirty="0" smtClean="0"/>
              <a:t>Digital</a:t>
            </a:r>
            <a:r>
              <a:rPr lang="ru-RU" dirty="0" smtClean="0"/>
              <a:t> маркетинга, тем самым </a:t>
            </a:r>
            <a:r>
              <a:rPr lang="ru-RU" dirty="0" err="1" smtClean="0"/>
              <a:t>наработая</a:t>
            </a:r>
            <a:r>
              <a:rPr lang="ru-RU" dirty="0" smtClean="0"/>
              <a:t> базу к открытию студии.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06264"/>
            <a:ext cx="1440159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706264"/>
            <a:ext cx="1440161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7" y="706264"/>
            <a:ext cx="1587693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706264"/>
            <a:ext cx="1656183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19" y="706264"/>
            <a:ext cx="194725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165"/>
            <a:ext cx="7772400" cy="1021556"/>
          </a:xfrm>
        </p:spPr>
        <p:txBody>
          <a:bodyPr/>
          <a:lstStyle/>
          <a:p>
            <a:r>
              <a:rPr lang="ru-RU" dirty="0"/>
              <a:t>Анализ конкурентов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795886"/>
            <a:ext cx="7772400" cy="1125140"/>
          </a:xfrm>
        </p:spPr>
        <p:txBody>
          <a:bodyPr/>
          <a:lstStyle/>
          <a:p>
            <a:r>
              <a:rPr lang="ru-RU" dirty="0" smtClean="0"/>
              <a:t>Только 2 из 12 конкурентов продают абонементы. То есть у 10 из них можно забрать уже сейчас клиентов простроив </a:t>
            </a:r>
            <a:r>
              <a:rPr lang="ru-RU" smtClean="0"/>
              <a:t>правильный маркетинг.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7" y="706030"/>
            <a:ext cx="9144000" cy="32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целевой аудитории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13715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Мамы, находящиеся в декрете.</a:t>
            </a:r>
          </a:p>
          <a:p>
            <a:pPr>
              <a:buNone/>
            </a:pPr>
            <a:r>
              <a:rPr lang="ru-RU" sz="1400" dirty="0" smtClean="0"/>
              <a:t>             Им важно заниматься после того, как отведут старшего ребенка в сад/школу, проводят мужа на работу, у младшего дневной сон. Занятия возле дома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13715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Студенты от 16 до 25 лет.</a:t>
            </a:r>
          </a:p>
          <a:p>
            <a:pPr>
              <a:buNone/>
            </a:pPr>
            <a:r>
              <a:rPr lang="ru-RU" sz="1400" dirty="0" smtClean="0"/>
              <a:t>              Им важно заниматься после того занятий в учебном заведении днем, недалеко от вуза/колледжа, общежития, Приходить на занятие с подружкой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931790"/>
            <a:ext cx="417646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100" b="1" dirty="0" smtClean="0"/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Женщины - офисные сотрудники, от 20 до 35 лет </a:t>
            </a:r>
          </a:p>
          <a:p>
            <a:r>
              <a:rPr lang="ru-RU" sz="1400" dirty="0" smtClean="0"/>
              <a:t>   Им важно заниматься за пару часов до начала рабочего дня, принять душ и идти на работу. Либо заниматься вечером после рабочего дня недалеко от офиса или дома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147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ПОЧЕМУ СЕЙЧАС ЛУЧШЕЕ ВРЕМЯ ДЛЯ ВХОДА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87574"/>
            <a:ext cx="748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Многие студии на карантине перестали привлекать аудиторию на абонементы, их клиенту можно своевременно предложить абонемент по скидке.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После карантина появились много площадей по самым низким ценам для аренды.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Клиенты устав сидеть дома будут искать место для досуга.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Девушки пойдут заниматься спортом, чтобы привести тело в форму и скинуть лишние кг после карантина. 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9349"/>
            <a:ext cx="6990141" cy="1487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2315" y="3954343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https://www.forbes.ru/biznes/398441-onlayn-ne-spaset-pochemu-posle-pandemii-fitnes-industriyu-pridetsya-stroit-zanovo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6140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3558"/>
            <a:ext cx="5049418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587974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https://www.forbes.ru/biznes/398441-onlayn-ne-spaset-pochemu-posle-pandemii-fitnes-industriyu-pridetsya-stroit-zanovo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863588" y="12347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Опыт прошлых лет подтверждает рост фитнес индустрии после кризиса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070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347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5 ПРИЧИН ПОЧЕМУ Я ОТКРЫВАЮСЬ СЕЙЧАС</a:t>
            </a:r>
          </a:p>
          <a:p>
            <a:endParaRPr lang="ru-RU" sz="2400" b="1" dirty="0"/>
          </a:p>
          <a:p>
            <a:pPr marL="457200" indent="-457200">
              <a:buAutoNum type="arabicPeriod"/>
            </a:pPr>
            <a:r>
              <a:rPr lang="ru-RU" sz="2400" dirty="0" smtClean="0"/>
              <a:t>Простая бизнес модель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Быстрый запуск.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Минимум вложений на старте по сравнению с до кризисным временем.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Возможность зарабатывать с первого месяца.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Клиентам не продают абонементы 10 из 12 конкурентов тем самым увеличивается возможность забрать себе более 100 клиентов разом.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532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950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ФРАНШИЗА ПОМОЖЕТ БЫСТРО ВОЙТИ В РЫНОК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1590"/>
            <a:ext cx="6410325" cy="280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299942"/>
            <a:ext cx="6624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https://www.openbusiness.ru/biz/business/obzor-rynka-fitnes-uslug/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2614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7494"/>
            <a:ext cx="8229600" cy="857250"/>
          </a:xfrm>
        </p:spPr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755576" y="3435846"/>
            <a:ext cx="2664296" cy="1224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smtClean="0"/>
              <a:t>Направления</a:t>
            </a:r>
            <a:endParaRPr lang="ru-RU" sz="2400" b="1" dirty="0" smtClean="0"/>
          </a:p>
          <a:p>
            <a:pPr>
              <a:buNone/>
            </a:pPr>
            <a:r>
              <a:rPr lang="ru-RU" sz="1300" dirty="0" smtClean="0"/>
              <a:t> Классический </a:t>
            </a:r>
            <a:r>
              <a:rPr lang="en-US" sz="1300" dirty="0" smtClean="0"/>
              <a:t>Stretching</a:t>
            </a:r>
          </a:p>
          <a:p>
            <a:pPr>
              <a:buNone/>
            </a:pPr>
            <a:r>
              <a:rPr lang="ru-RU" sz="1300" dirty="0" smtClean="0"/>
              <a:t> </a:t>
            </a:r>
            <a:r>
              <a:rPr lang="en-US" sz="1300" dirty="0" err="1" smtClean="0"/>
              <a:t>Aerostretching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 </a:t>
            </a:r>
            <a:r>
              <a:rPr lang="ru-RU" sz="1300" dirty="0" err="1" smtClean="0"/>
              <a:t>Пилатес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Растяжка с подкачкой</a:t>
            </a:r>
            <a:endParaRPr lang="ru-RU" sz="13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9822"/>
            <a:ext cx="6213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5576" y="987574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/>
              <a:t>Преимущество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Зарекомендовавшая себя бизнес модель результатом дохода более 100 000 рублей от деятельности  1 студии. Таких студий 3 в Пензе, Белгороде и Феодосии. </a:t>
            </a:r>
          </a:p>
          <a:p>
            <a:pPr>
              <a:buNone/>
            </a:pPr>
            <a:r>
              <a:rPr lang="ru-RU" sz="1200" dirty="0" smtClean="0"/>
              <a:t>Наши тренеры квалифицированные гимнастки. </a:t>
            </a:r>
          </a:p>
          <a:p>
            <a:pPr>
              <a:buNone/>
            </a:pPr>
            <a:r>
              <a:rPr lang="ru-RU" sz="1200" dirty="0" smtClean="0"/>
              <a:t>Клиент может ходить по одному абонементу на любое направление. Абонементы у нас продаются по занятиям. </a:t>
            </a:r>
          </a:p>
          <a:p>
            <a:pPr>
              <a:buNone/>
            </a:pPr>
            <a:r>
              <a:rPr lang="ru-RU" sz="1200" dirty="0" smtClean="0"/>
              <a:t>Самый распространённый абонемент на 8 занятий стоимостью 2000, абонент бессрочный (клиент может придти и через два месяца и отзаниматься оставшиеся занятия) но помимо этого есть абонементы на 6,12 занятий. </a:t>
            </a:r>
          </a:p>
          <a:p>
            <a:pPr>
              <a:buNone/>
            </a:pPr>
            <a:r>
              <a:rPr lang="ru-RU" sz="1200" dirty="0" smtClean="0"/>
              <a:t>Так же есть </a:t>
            </a:r>
            <a:r>
              <a:rPr lang="ru-RU" sz="1200" dirty="0" err="1" smtClean="0"/>
              <a:t>безлимитные</a:t>
            </a:r>
            <a:r>
              <a:rPr lang="ru-RU" sz="1200" dirty="0" smtClean="0"/>
              <a:t> абонементы на полгода и год. </a:t>
            </a:r>
          </a:p>
          <a:p>
            <a:pPr>
              <a:buNone/>
            </a:pPr>
            <a:r>
              <a:rPr lang="ru-RU" sz="1200" dirty="0" smtClean="0"/>
              <a:t>В группах у нас по 5-7 человек, это говорит о том, что занятия проходят в уютной обстановке, подход к каждой девушке индивидуальный.</a:t>
            </a:r>
          </a:p>
          <a:p>
            <a:pPr>
              <a:buNone/>
            </a:pPr>
            <a:r>
              <a:rPr lang="ru-RU" sz="1200" dirty="0" smtClean="0"/>
              <a:t>Уникальность нашей программы в том, что мы обеспечиваем комплексный подход к развитию тела.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15566"/>
            <a:ext cx="5327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r>
              <a:rPr lang="ru-RU" dirty="0" smtClean="0"/>
              <a:t>Бизнес-модель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39552" y="1200150"/>
            <a:ext cx="7607498" cy="33940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Мы работаем по классической </a:t>
            </a:r>
            <a:r>
              <a:rPr lang="ru-RU" dirty="0" err="1" smtClean="0"/>
              <a:t>бизнес-модели</a:t>
            </a:r>
            <a:r>
              <a:rPr lang="ru-RU" dirty="0" smtClean="0"/>
              <a:t> студии растяжки. В студии работает 1 зал, зона </a:t>
            </a:r>
            <a:r>
              <a:rPr lang="ru-RU" dirty="0" err="1" smtClean="0"/>
              <a:t>ресепшн</a:t>
            </a:r>
            <a:r>
              <a:rPr lang="ru-RU" dirty="0" smtClean="0"/>
              <a:t>, за которой принимают клиентов. Клиенты занимаются по предварительной записи по 4 направлениям: классический </a:t>
            </a:r>
            <a:r>
              <a:rPr lang="ru-RU" dirty="0" err="1" smtClean="0"/>
              <a:t>стретчинг</a:t>
            </a:r>
            <a:r>
              <a:rPr lang="ru-RU" dirty="0" smtClean="0"/>
              <a:t>, </a:t>
            </a:r>
            <a:r>
              <a:rPr lang="ru-RU" dirty="0" err="1" smtClean="0"/>
              <a:t>аэростретчинг</a:t>
            </a:r>
            <a:r>
              <a:rPr lang="ru-RU" dirty="0" smtClean="0"/>
              <a:t> на полотнах, растяжка с подкачкой и </a:t>
            </a:r>
            <a:r>
              <a:rPr lang="ru-RU" dirty="0" err="1" smtClean="0"/>
              <a:t>пилатес</a:t>
            </a:r>
            <a:r>
              <a:rPr lang="ru-RU" dirty="0" smtClean="0"/>
              <a:t>. Есть отдельные комнаты для переодеваний.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Занятия проходят ежечасно с 9.00-21.00. Клиент может записаться на любое удобное для него время, не нужно подстраиваться под график тренировок.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Мы открываемся вблизи ТРЦ, жилых комплексов, общежитий, учебных заведений.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Зарабатываем на продаже абонементов, воды, протеиновых батончиках, одежда для занятий, носки. Открытие филиалов планируется как масштабирование прибыли.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Тратим на аренду, ФОТ, маркетинг, закуп товара.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749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 ОСНОВАТЕЛЬНИЦЕ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5606"/>
            <a:ext cx="2322576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1059582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Создавала и запускала бизнес в прошлом году и сразу начала зарабатывать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Запустила 2 студии с </a:t>
            </a:r>
            <a:r>
              <a:rPr lang="ru-RU" sz="1600" dirty="0" err="1" smtClean="0"/>
              <a:t>франчайзи</a:t>
            </a:r>
            <a:r>
              <a:rPr lang="ru-RU" sz="1600" dirty="0" smtClean="0"/>
              <a:t> партнерами в Белгороде и Феодосии.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Лично контролирует рост </a:t>
            </a:r>
            <a:r>
              <a:rPr lang="ru-RU" sz="1600" dirty="0" err="1" smtClean="0"/>
              <a:t>оазвития</a:t>
            </a:r>
            <a:r>
              <a:rPr lang="ru-RU" sz="1600" dirty="0" smtClean="0"/>
              <a:t> каждого </a:t>
            </a:r>
            <a:r>
              <a:rPr lang="ru-RU" sz="1600" dirty="0" err="1" smtClean="0"/>
              <a:t>франчайзи</a:t>
            </a:r>
            <a:r>
              <a:rPr lang="ru-RU" sz="1600" dirty="0" smtClean="0"/>
              <a:t> партнера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6599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Кристина Перес г. Пенза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05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686"/>
            <a:ext cx="9144000" cy="1876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2347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ПОКАЗАТЕЛИ СТУДИИ РАСТЯЖКИ В ПЕНЗЕ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7105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749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ПОКАЗАТЕЛИ ЗАПУЩЕННЫХ ПРОЕКТОВ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91630"/>
            <a:ext cx="2559174" cy="3003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9565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БЕЛГОРОД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2194"/>
            <a:ext cx="2499434" cy="300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9565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ФЕОДОСИЯ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7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1600" dirty="0" smtClean="0"/>
              <a:t> </a:t>
            </a:r>
          </a:p>
          <a:p>
            <a:pPr algn="r">
              <a:buNone/>
            </a:pPr>
            <a:r>
              <a:rPr lang="ru-RU" sz="1600" dirty="0" smtClean="0"/>
              <a:t>    490 000 </a:t>
            </a:r>
            <a:r>
              <a:rPr lang="ru-RU" sz="1600" b="1" dirty="0" err="1" smtClean="0"/>
              <a:t>руб</a:t>
            </a:r>
            <a:r>
              <a:rPr lang="ru-RU" sz="1600" b="1" dirty="0" smtClean="0"/>
              <a:t>                                                  </a:t>
            </a:r>
            <a:r>
              <a:rPr lang="ru-RU" sz="1600" dirty="0" smtClean="0"/>
              <a:t>Необходимый объем инвестиций для открытия одной студии</a:t>
            </a:r>
            <a:r>
              <a:rPr lang="ru-RU" sz="1600" dirty="0"/>
              <a:t> </a:t>
            </a:r>
            <a:r>
              <a:rPr lang="ru-RU" sz="1600" dirty="0" smtClean="0"/>
              <a:t>и запуска</a:t>
            </a:r>
          </a:p>
          <a:p>
            <a:pPr algn="r">
              <a:buNone/>
            </a:pPr>
            <a:r>
              <a:rPr lang="ru-RU" sz="1600" b="1" dirty="0" smtClean="0"/>
              <a:t>    12 мес.                                                                           </a:t>
            </a:r>
            <a:r>
              <a:rPr lang="ru-RU" sz="1600" dirty="0" smtClean="0"/>
              <a:t>Через 12 месяцев с момента открытия первой студии, вы вернете сумму вложенных инвестиций.</a:t>
            </a:r>
          </a:p>
          <a:p>
            <a:pPr algn="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b="1" dirty="0" smtClean="0"/>
              <a:t>Финансовая модель</a:t>
            </a:r>
          </a:p>
          <a:p>
            <a:pPr algn="ctr">
              <a:buNone/>
            </a:pPr>
            <a:r>
              <a:rPr lang="en-US" sz="1400" dirty="0">
                <a:hlinkClick r:id="rId2"/>
              </a:rPr>
              <a:t>https://docs.google.com/spreadsheets/d/12rHDCz2X7U9o6070kr5OEJqvGy7EbN6g9KAntozGhbY/edit#gid=2051774588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3" idx="1"/>
            <a:endCxn id="3" idx="3"/>
          </p:cNvCxnSpPr>
          <p:nvPr/>
        </p:nvCxnSpPr>
        <p:spPr>
          <a:xfrm>
            <a:off x="457200" y="2897387"/>
            <a:ext cx="8229600" cy="0"/>
          </a:xfrm>
          <a:prstGeom prst="line">
            <a:avLst/>
          </a:prstGeom>
          <a:ln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ЗАПУСКА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Запуск продажи онлайн-курсов на карантин. Наработка аудитории.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Подготовка помещения для занятий.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 неделю до открытия запись на пробное занятие.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Каждую неделю заявки на пробное занятие не менее 20 заявок.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Внедрение реферальной программы для удержания и привлечения новой аудитории. </a:t>
            </a:r>
          </a:p>
        </p:txBody>
      </p:sp>
    </p:spTree>
    <p:extLst>
      <p:ext uri="{BB962C8B-B14F-4D97-AF65-F5344CB8AC3E}">
        <p14:creationId xmlns:p14="http://schemas.microsoft.com/office/powerpoint/2010/main" val="3065644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35646"/>
            <a:ext cx="7560840" cy="2592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Телефон/</a:t>
            </a:r>
            <a:r>
              <a:rPr lang="en-US" dirty="0" smtClean="0"/>
              <a:t>WhatsApp:</a:t>
            </a:r>
            <a:r>
              <a:rPr lang="ru-RU" dirty="0" smtClean="0"/>
              <a:t> +7(999) 787-14-07 Пётр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Если у вас появился интерес к проекту, свяжитесь со мной любым удобным способом.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/>
          <a:lstStyle/>
          <a:p>
            <a:r>
              <a:rPr lang="ru-RU" dirty="0" smtClean="0"/>
              <a:t>О продукте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9622"/>
            <a:ext cx="3466728" cy="3024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Длительность занятия 1 час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Режим работы с 9:00-2</a:t>
            </a:r>
            <a:r>
              <a:rPr lang="en-US" sz="1600" dirty="0" smtClean="0"/>
              <a:t>1</a:t>
            </a:r>
            <a:r>
              <a:rPr lang="ru-RU" sz="1600" dirty="0" smtClean="0"/>
              <a:t>:00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4</a:t>
            </a:r>
            <a:r>
              <a:rPr lang="ru-RU" sz="1600" dirty="0" smtClean="0"/>
              <a:t> основных направления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Занятия проходят в уютном, </a:t>
            </a:r>
          </a:p>
          <a:p>
            <a:pPr>
              <a:buNone/>
            </a:pPr>
            <a:r>
              <a:rPr lang="ru-RU" sz="1600" dirty="0" smtClean="0"/>
              <a:t>       светлом зале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Содержимое 4" descr="IMG_429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r="10589"/>
          <a:stretch>
            <a:fillRect/>
          </a:stretch>
        </p:blipFill>
        <p:spPr>
          <a:xfrm>
            <a:off x="3491880" y="771550"/>
            <a:ext cx="2835090" cy="2382913"/>
          </a:xfrm>
        </p:spPr>
      </p:pic>
      <p:pic>
        <p:nvPicPr>
          <p:cNvPr id="6" name="Изображение 5" descr="IMG_43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31590"/>
            <a:ext cx="3117217" cy="2211710"/>
          </a:xfrm>
          <a:prstGeom prst="rect">
            <a:avLst/>
          </a:prstGeom>
        </p:spPr>
      </p:pic>
      <p:pic>
        <p:nvPicPr>
          <p:cNvPr id="8" name="Изображение 7" descr="IMG_419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31790"/>
            <a:ext cx="3024336" cy="2002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имок экрана (156)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019" y="0"/>
            <a:ext cx="9148763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8911154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2347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РОССИЯ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0"/>
            <a:ext cx="9144000" cy="4107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12347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РОССИЯ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0"/>
            <a:ext cx="9144000" cy="4201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12347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ТАМБОВ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937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9542"/>
            <a:ext cx="5750270" cy="3816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8412" y="4598068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https://www.openbusiness.ru/biz/business/obzor-rynka-fitnes-uslug/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147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ФАКТОРЫ ВЛИЯЮЩИЕ НА РОСТ ФИТНЕС ИНДУСТРИИ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499742"/>
            <a:ext cx="5976664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723878"/>
            <a:ext cx="6552728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5" y="2499742"/>
            <a:ext cx="5537845" cy="8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275606"/>
            <a:ext cx="3600400" cy="792088"/>
          </a:xfrm>
        </p:spPr>
        <p:txBody>
          <a:bodyPr/>
          <a:lstStyle/>
          <a:p>
            <a:r>
              <a:rPr lang="ru-RU" dirty="0" smtClean="0"/>
              <a:t>ОБЪЕМ РЫНКА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995686"/>
            <a:ext cx="7272808" cy="1512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ПОТЕНЦИАЛ НИШИ </a:t>
            </a:r>
            <a:r>
              <a:rPr lang="ru-RU" sz="4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FF0000"/>
                </a:solidFill>
              </a:rPr>
              <a:t>32</a:t>
            </a:r>
            <a:r>
              <a:rPr lang="ru-RU" sz="4000" dirty="0" smtClean="0">
                <a:solidFill>
                  <a:srgbClr val="FF0000"/>
                </a:solidFill>
              </a:rPr>
              <a:t> МЛРД </a:t>
            </a:r>
            <a:r>
              <a:rPr lang="ru-RU" sz="4000" dirty="0" smtClean="0">
                <a:solidFill>
                  <a:schemeClr val="tx1"/>
                </a:solidFill>
              </a:rPr>
              <a:t>РУБЛЕЙ ПРИБЫЛИ В ГОД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769</Words>
  <Application>Microsoft Office PowerPoint</Application>
  <PresentationFormat>Экран (16:9)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Тема Office</vt:lpstr>
      <vt:lpstr>Презентация PowerPoint</vt:lpstr>
      <vt:lpstr>О проекте</vt:lpstr>
      <vt:lpstr>О продукте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РЫНКА</vt:lpstr>
      <vt:lpstr>Анализ конкурентов</vt:lpstr>
      <vt:lpstr>КОНКУРЕНТЫ В ТАМБОВЕ</vt:lpstr>
      <vt:lpstr>Анализ конкурентов</vt:lpstr>
      <vt:lpstr>Анализ конкурентов</vt:lpstr>
      <vt:lpstr>Анализ конкурентов</vt:lpstr>
      <vt:lpstr>Портрет целевой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Бизнес-модель</vt:lpstr>
      <vt:lpstr>Презентация PowerPoint</vt:lpstr>
      <vt:lpstr>Презентация PowerPoint</vt:lpstr>
      <vt:lpstr>Презентация PowerPoint</vt:lpstr>
      <vt:lpstr>Инвестиции</vt:lpstr>
      <vt:lpstr>ПЛАН ЗАПУСКА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Петр Ярыгин</cp:lastModifiedBy>
  <cp:revision>46</cp:revision>
  <dcterms:created xsi:type="dcterms:W3CDTF">2019-07-27T13:43:35Z</dcterms:created>
  <dcterms:modified xsi:type="dcterms:W3CDTF">2020-05-04T13:02:36Z</dcterms:modified>
</cp:coreProperties>
</file>