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2" r:id="rId7"/>
    <p:sldId id="272" r:id="rId8"/>
    <p:sldId id="263" r:id="rId9"/>
    <p:sldId id="268" r:id="rId10"/>
    <p:sldId id="269" r:id="rId11"/>
    <p:sldId id="270" r:id="rId12"/>
    <p:sldId id="271" r:id="rId13"/>
    <p:sldId id="265" r:id="rId14"/>
    <p:sldId id="264" r:id="rId15"/>
    <p:sldId id="266" r:id="rId16"/>
    <p:sldId id="267" r:id="rId17"/>
    <p:sldId id="26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309F3-CE3C-460C-AA26-F89F1BA3A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4F2E7D-8EA0-4DBA-B502-86E7DA3B7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85952E-5EC5-4E3A-B9BB-4F232181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1F252-294B-40EA-874C-7D8B93C30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2C38E-3D7F-4673-9F5C-EAA5DE51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D50DA-1A17-4E43-AD03-2BC403FD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5184B0-4880-412A-8E0B-D727094E8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7601F-386C-493A-827C-4CE7705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179220-947E-4970-A121-7B43A596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2C664-8C13-47B2-B0DA-095DAA76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4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01DCBE-5045-4F29-8EE6-E9A9E2FEA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4DC2F2-E534-4421-B110-36F0E7307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18A0C-ABB6-4402-8CDF-E903C169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88C22-C774-4B74-AF83-73A9677D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1C93F2-7158-42CE-A5D1-40C65279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1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C8F17-3F01-44D5-B11B-D4E3E315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F013D1-A966-4B6A-A224-0F6DAFA58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9D707-3DF1-44DC-A53E-BBD38B56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CF483-76B0-4A61-B593-51C73F7B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ED90AF-329F-4FC6-AC6F-6CD409BE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4886B-C085-4BC4-A8A1-05AF180F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4BE86E-6575-4EF4-A9FC-AE81AAC8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FD0C1C-90A5-4E87-9960-A5784886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D2619B-1216-4375-9218-3CFDA8A8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D53D2-0997-47E2-9BBF-AD12DCA7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0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C4779F-C607-4800-B1DB-3549CCB3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DDA2A1-31E2-41E6-BEDC-E37F9C4F1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EE28AF-F52F-4A27-842F-589F7587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5FE4A2-0113-40E0-8F35-79335F79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435CD9-7942-447B-9DE1-6281A566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DF8FD4-67FE-4865-B1E2-8A13D231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8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50DAAC-F0A8-438F-AA8F-E71F7E5B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56AE72-03C5-4BC1-82B3-05FB72A18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44E903-6DBA-4522-8926-B0F9A1EDF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53DAFE-128E-4120-9986-1793BFC64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AE3C1D-DE2E-45F4-ADD5-1C106642EC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20F60F-A03B-41C3-BACA-2B9E1189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9E158A-E2FA-4C7E-895B-D43E368A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CE3B81-8454-4F6E-9301-BF6538E5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8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4BCC0-1C3F-4F5D-8516-F7E65A83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B2429D-0B92-48C8-A163-E182C655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52B8E3-EEAE-4EE7-8DFA-61B71706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4FEEDD-5F48-45E6-9CCC-1A2B1F11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9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DC2556-F2B0-4A05-94BC-398956CF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BFCE9B-88BC-4964-96B3-DD2AF255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00863B-F6BE-4326-8D66-F4505366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2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892FC-4CC2-4E2B-80A0-D1C9E9B6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B51DD-7E1C-47AD-9CD3-D16A26F92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73406A-7324-4D1E-937D-4BE6B1205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37EC8A-5014-4827-A1C3-696EE32E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36AF45-3DCD-4279-8E2B-31E44C29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6FAA6B-0BDB-4B7A-820D-EB352164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3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EB358F-6D9C-400C-B39C-E574E0D6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470D8A-8757-4DC4-8F8C-796136A71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222481-9381-4051-B223-E58015ABB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605311-7E9F-4197-9429-06B98CF8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3B1C0D-0C8B-476B-B5E0-80070CCD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E15086-1BBC-458B-8052-C7E154AD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7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AB699D5-D43D-4846-A04B-7D0EECD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FDF1EE-A3EE-48FC-A68D-8A684E9D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C8AA54-6343-481E-8F64-27BD55AB1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0683-CCBE-4271-8FA1-638E95D874AB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C37849-9939-4587-94DB-AE75E1077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D804C-A5C9-419E-A07D-CB548BFA2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84FD-DCC1-4B1F-A5F6-0579997B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194FA7-B1A4-4762-A9B1-91BA7E01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1CE086-6DC3-46D9-9084-7C5B9A08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D1B54-E34F-444C-B664-13715605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2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CC1E53-1DEC-4E88-ABE4-7BC07BD4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7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052844-5B83-467C-965C-690FA530A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57F88-E84F-411E-AC80-6452417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3B5AB-3037-45AB-A92A-8575B079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95476F-42CD-4ED1-88E6-EF0F1B465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7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BAC5F6-CC1A-4E87-A53E-455AB87DC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98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4D1765-3AB0-49BC-B396-F52089A94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0DDD9-8982-47E7-A4CB-612ED8C30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70FE93-475E-4349-B5CF-7839727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0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788248-AD64-442F-ABB2-36CC4190D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9427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E107B5-92B6-473A-92CD-7A7EAAE4A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8128F-9741-4B24-8D9C-6E73C44DA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8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41AF37-B99D-4D3C-B1D2-A2B44C5FC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19E3B1-7149-4C8A-9D17-249CE0323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DF1BE1-1042-4CD5-9BF7-E44E1FF87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" y="0"/>
            <a:ext cx="12163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6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ilke</dc:creator>
  <cp:lastModifiedBy>Lenovo</cp:lastModifiedBy>
  <cp:revision>4</cp:revision>
  <dcterms:created xsi:type="dcterms:W3CDTF">2020-06-14T21:48:34Z</dcterms:created>
  <dcterms:modified xsi:type="dcterms:W3CDTF">2020-08-14T12:44:23Z</dcterms:modified>
</cp:coreProperties>
</file>