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b="0" baseline="0" cap="none" i="0" spc="78" strike="noStrike" sz="2600" u="none" kumimoji="0" normalizeH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b="0" baseline="0" cap="none" i="0" spc="78" strike="noStrike" sz="2600" u="none" kumimoji="0" normalizeH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b="0" baseline="0" cap="none" i="0" spc="78" strike="noStrike" sz="2600" u="none" kumimoji="0" normalizeH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b="0" baseline="0" cap="none" i="0" spc="78" strike="noStrike" sz="2600" u="none" kumimoji="0" normalizeH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b="0" baseline="0" cap="none" i="0" spc="78" strike="noStrike" sz="2600" u="none" kumimoji="0" normalizeH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b="0" baseline="0" cap="none" i="0" spc="78" strike="noStrike" sz="2600" u="none" kumimoji="0" normalizeH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b="0" baseline="0" cap="none" i="0" spc="78" strike="noStrike" sz="2600" u="none" kumimoji="0" normalizeH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b="0" baseline="0" cap="none" i="0" spc="78" strike="noStrike" sz="2600" u="none" kumimoji="0" normalizeH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5842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>
        <a:tab pos="584200" algn="l"/>
      </a:tabLst>
      <a:defRPr b="0" baseline="0" cap="none" i="0" spc="78" strike="noStrike" sz="2600" u="none" kumimoji="0" normalizeH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381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381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381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3A39E5"/>
        </a:fontRef>
        <a:srgbClr val="3A39E5"/>
      </a:tcTxStyle>
      <a:tcStyle>
        <a:tcBdr>
          <a:left>
            <a:ln w="12700" cap="flat">
              <a:solidFill>
                <a:srgbClr val="525760"/>
              </a:solidFill>
              <a:prstDash val="solid"/>
              <a:miter lim="400000"/>
            </a:ln>
          </a:left>
          <a:right>
            <a:ln w="38100" cap="flat">
              <a:solidFill>
                <a:schemeClr val="accent1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/>
              </a:solidFill>
              <a:prstDash val="solid"/>
              <a:miter lim="400000"/>
            </a:ln>
          </a:top>
          <a:bottom>
            <a:ln w="12700" cap="flat">
              <a:solidFill>
                <a:srgbClr val="525760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525760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AEAE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3575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solidFill>
            <a:schemeClr val="accent4"/>
          </a:solidFill>
        </a:fill>
      </a:tcStyle>
    </a:firstCol>
    <a:lastRow>
      <a:tcTxStyle b="off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381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54585E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45357"/>
              <a:satOff val="2412"/>
              <a:lumOff val="-28753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45A62"/>
              </a:solidFill>
              <a:prstDash val="solid"/>
              <a:miter lim="400000"/>
            </a:ln>
          </a:left>
          <a:right>
            <a:ln w="12700" cap="flat">
              <a:solidFill>
                <a:srgbClr val="545A62"/>
              </a:solidFill>
              <a:prstDash val="solid"/>
              <a:miter lim="400000"/>
            </a:ln>
          </a:right>
          <a:top>
            <a:ln w="12700" cap="flat">
              <a:solidFill>
                <a:srgbClr val="545A62"/>
              </a:solidFill>
              <a:prstDash val="solid"/>
              <a:miter lim="400000"/>
            </a:ln>
          </a:top>
          <a:bottom>
            <a:ln w="12700" cap="flat">
              <a:solidFill>
                <a:srgbClr val="545A62"/>
              </a:solidFill>
              <a:prstDash val="solid"/>
              <a:miter lim="400000"/>
            </a:ln>
          </a:bottom>
          <a:insideH>
            <a:ln w="12700" cap="flat">
              <a:solidFill>
                <a:srgbClr val="545A62"/>
              </a:solidFill>
              <a:prstDash val="solid"/>
              <a:miter lim="400000"/>
            </a:ln>
          </a:insideH>
          <a:insideV>
            <a:ln w="12700" cap="flat">
              <a:solidFill>
                <a:srgbClr val="545A6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9FAFF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3575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38100" cap="flat">
              <a:solidFill>
                <a:srgbClr val="545A62"/>
              </a:solidFill>
              <a:prstDash val="solid"/>
              <a:miter lim="400000"/>
            </a:ln>
          </a:right>
          <a:top>
            <a:ln w="12700" cap="flat">
              <a:solidFill>
                <a:srgbClr val="555A61"/>
              </a:solidFill>
              <a:prstDash val="solid"/>
              <a:miter lim="400000"/>
            </a:ln>
          </a:top>
          <a:bottom>
            <a:ln w="12700" cap="flat">
              <a:solidFill>
                <a:srgbClr val="555A61"/>
              </a:solidFill>
              <a:prstDash val="solid"/>
              <a:miter lim="400000"/>
            </a:ln>
          </a:bottom>
          <a:insideH>
            <a:ln w="12700" cap="flat">
              <a:solidFill>
                <a:srgbClr val="555A61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527787"/>
              <a:satOff val="-26837"/>
              <a:lumOff val="15324"/>
            </a:schemeClr>
          </a:solidFill>
        </a:fill>
      </a:tcStyle>
    </a:firstCol>
    <a:lastRow>
      <a:tcTxStyle b="off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45A62"/>
              </a:solidFill>
              <a:prstDash val="solid"/>
              <a:miter lim="400000"/>
            </a:ln>
          </a:left>
          <a:right>
            <a:ln w="12700" cap="flat">
              <a:solidFill>
                <a:srgbClr val="545A62"/>
              </a:solidFill>
              <a:prstDash val="solid"/>
              <a:miter lim="400000"/>
            </a:ln>
          </a:right>
          <a:top>
            <a:ln w="38100" cap="flat">
              <a:solidFill>
                <a:srgbClr val="545A62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45A62"/>
              </a:solidFill>
              <a:prstDash val="solid"/>
              <a:miter lim="400000"/>
            </a:ln>
          </a:insideH>
          <a:insideV>
            <a:ln w="12700" cap="flat">
              <a:solidFill>
                <a:srgbClr val="545A6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38100" cap="flat">
              <a:solidFill>
                <a:srgbClr val="545A62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238625"/>
              <a:satOff val="-6134"/>
              <a:lumOff val="8689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6F4E4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357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381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solidFill>
            <a:schemeClr val="accent5">
              <a:hueOff val="503731"/>
              <a:lumOff val="7092"/>
            </a:schemeClr>
          </a:solidFill>
        </a:fill>
      </a:tcStyle>
    </a:firstCol>
    <a:lastRow>
      <a:tcTxStyle b="off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38100" cap="flat">
              <a:solidFill>
                <a:srgbClr val="54585E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3575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381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4585E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A8A8A8"/>
              </a:solidFill>
              <a:prstDash val="solid"/>
              <a:miter lim="400000"/>
            </a:ln>
          </a:left>
          <a:right>
            <a:ln w="12700" cap="flat">
              <a:solidFill>
                <a:srgbClr val="A8A8A8"/>
              </a:solidFill>
              <a:prstDash val="solid"/>
              <a:miter lim="400000"/>
            </a:ln>
          </a:right>
          <a:top>
            <a:ln w="12700" cap="flat">
              <a:solidFill>
                <a:srgbClr val="A8A8A8"/>
              </a:solidFill>
              <a:prstDash val="solid"/>
              <a:miter lim="400000"/>
            </a:ln>
          </a:top>
          <a:bottom>
            <a:ln w="12700" cap="flat">
              <a:solidFill>
                <a:srgbClr val="A8A8A8"/>
              </a:solidFill>
              <a:prstDash val="solid"/>
              <a:miter lim="400000"/>
            </a:ln>
          </a:bottom>
          <a:insideH>
            <a:ln w="12700" cap="flat">
              <a:solidFill>
                <a:srgbClr val="A8A8A8"/>
              </a:solidFill>
              <a:prstDash val="solid"/>
              <a:miter lim="400000"/>
            </a:ln>
          </a:insideH>
          <a:insideV>
            <a:ln w="12700" cap="flat">
              <a:solidFill>
                <a:srgbClr val="A8A8A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5666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56667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EBEB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38100" cap="flat">
              <a:solidFill>
                <a:srgbClr val="656667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A8A8A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0" name="Shape 17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Линия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13" name="Автор и дата"/>
          <p:cNvSpPr txBox="1"/>
          <p:nvPr>
            <p:ph type="body" sz="quarter" idx="21" hasCustomPrompt="1"/>
          </p:nvPr>
        </p:nvSpPr>
        <p:spPr>
          <a:xfrm>
            <a:off x="571500" y="12269258"/>
            <a:ext cx="23235147" cy="555245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tabLst/>
              <a:defRPr b="0" cap="all" spc="168" sz="2800">
                <a:solidFill>
                  <a:schemeClr val="accent4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Автор и дата </a:t>
            </a:r>
          </a:p>
        </p:txBody>
      </p:sp>
      <p:sp>
        <p:nvSpPr>
          <p:cNvPr id="14" name="Линия"/>
          <p:cNvSpPr/>
          <p:nvPr/>
        </p:nvSpPr>
        <p:spPr>
          <a:xfrm>
            <a:off x="635000" y="9443335"/>
            <a:ext cx="23114000" cy="63502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15" name="Заголовок презентации"/>
          <p:cNvSpPr txBox="1"/>
          <p:nvPr>
            <p:ph type="title" hasCustomPrompt="1"/>
          </p:nvPr>
        </p:nvSpPr>
        <p:spPr>
          <a:xfrm>
            <a:off x="571500" y="9525885"/>
            <a:ext cx="23235147" cy="2647065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b="1" spc="-300" sz="15000">
                <a:solidFill>
                  <a:srgbClr val="FFFFFF"/>
                </a:solidFill>
              </a:defRPr>
            </a:lvl1pPr>
          </a:lstStyle>
          <a:p>
            <a:pPr/>
            <a:r>
              <a:t>Заголовок презентации</a:t>
            </a:r>
          </a:p>
        </p:txBody>
      </p:sp>
      <p:sp>
        <p:nvSpPr>
          <p:cNvPr id="16" name="Уровень текста 1…"/>
          <p:cNvSpPr txBox="1"/>
          <p:nvPr>
            <p:ph type="body" sz="quarter" idx="1" hasCustomPrompt="1"/>
          </p:nvPr>
        </p:nvSpPr>
        <p:spPr>
          <a:xfrm>
            <a:off x="571500" y="847716"/>
            <a:ext cx="23235147" cy="2324101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80000"/>
              </a:lnSpc>
              <a:tabLst/>
              <a:defRPr b="0" spc="-79">
                <a:solidFill>
                  <a:schemeClr val="accent4"/>
                </a:solidFill>
              </a:defRPr>
            </a:lvl1pPr>
            <a:lvl2pPr defTabSz="825500">
              <a:lnSpc>
                <a:spcPct val="80000"/>
              </a:lnSpc>
              <a:tabLst/>
              <a:defRPr b="0" spc="-79">
                <a:solidFill>
                  <a:schemeClr val="accent4"/>
                </a:solidFill>
              </a:defRPr>
            </a:lvl2pPr>
            <a:lvl3pPr defTabSz="825500">
              <a:lnSpc>
                <a:spcPct val="80000"/>
              </a:lnSpc>
              <a:tabLst/>
              <a:defRPr b="0" spc="-79">
                <a:solidFill>
                  <a:schemeClr val="accent4"/>
                </a:solidFill>
              </a:defRPr>
            </a:lvl3pPr>
            <a:lvl4pPr defTabSz="825500">
              <a:lnSpc>
                <a:spcPct val="80000"/>
              </a:lnSpc>
              <a:tabLst/>
              <a:defRPr b="0" spc="-79">
                <a:solidFill>
                  <a:schemeClr val="accent4"/>
                </a:solidFill>
              </a:defRPr>
            </a:lvl4pPr>
            <a:lvl5pPr defTabSz="825500">
              <a:lnSpc>
                <a:spcPct val="80000"/>
              </a:lnSpc>
              <a:tabLst/>
              <a:defRPr b="0" spc="-79">
                <a:solidFill>
                  <a:schemeClr val="accent4"/>
                </a:solidFill>
              </a:defRPr>
            </a:lvl5pPr>
          </a:lstStyle>
          <a:p>
            <a:pPr/>
            <a:r>
              <a:t>Подзаголовок презентации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Информационное сообщение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Линия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114" name="Линия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115" name="Уровень текста 1…"/>
          <p:cNvSpPr txBox="1"/>
          <p:nvPr>
            <p:ph type="body" sz="half" idx="1" hasCustomPrompt="1"/>
          </p:nvPr>
        </p:nvSpPr>
        <p:spPr>
          <a:xfrm>
            <a:off x="571500" y="3898900"/>
            <a:ext cx="23236826" cy="5499100"/>
          </a:xfrm>
          <a:prstGeom prst="rect">
            <a:avLst/>
          </a:prstGeom>
        </p:spPr>
        <p:txBody>
          <a:bodyPr anchor="ctr"/>
          <a:lstStyle>
            <a:lvl1pPr defTabSz="825500">
              <a:lnSpc>
                <a:spcPct val="100000"/>
              </a:lnSpc>
              <a:tabLst/>
              <a:defRPr b="0" spc="-239" sz="12000">
                <a:solidFill>
                  <a:schemeClr val="accent1"/>
                </a:solidFill>
              </a:defRPr>
            </a:lvl1pPr>
            <a:lvl2pPr defTabSz="825500">
              <a:lnSpc>
                <a:spcPct val="100000"/>
              </a:lnSpc>
              <a:tabLst/>
              <a:defRPr b="0" spc="-239" sz="12000">
                <a:solidFill>
                  <a:schemeClr val="accent1"/>
                </a:solidFill>
              </a:defRPr>
            </a:lvl2pPr>
            <a:lvl3pPr defTabSz="825500">
              <a:lnSpc>
                <a:spcPct val="100000"/>
              </a:lnSpc>
              <a:tabLst/>
              <a:defRPr b="0" spc="-239" sz="12000">
                <a:solidFill>
                  <a:schemeClr val="accent1"/>
                </a:solidFill>
              </a:defRPr>
            </a:lvl3pPr>
            <a:lvl4pPr defTabSz="825500">
              <a:lnSpc>
                <a:spcPct val="100000"/>
              </a:lnSpc>
              <a:tabLst/>
              <a:defRPr b="0" spc="-239" sz="12000">
                <a:solidFill>
                  <a:schemeClr val="accent1"/>
                </a:solidFill>
              </a:defRPr>
            </a:lvl4pPr>
            <a:lvl5pPr defTabSz="825500">
              <a:lnSpc>
                <a:spcPct val="100000"/>
              </a:lnSpc>
              <a:tabLst/>
              <a:defRPr b="0" spc="-239" sz="12000">
                <a:solidFill>
                  <a:schemeClr val="accent1"/>
                </a:solidFill>
              </a:defRPr>
            </a:lvl5pPr>
          </a:lstStyle>
          <a:p>
            <a:pPr/>
            <a:r>
              <a:t>Информационное сообщение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Важный факт">
    <p:bg>
      <p:bgPr>
        <a:solidFill>
          <a:srgbClr val="C3D9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Уровень текста 1…"/>
          <p:cNvSpPr txBox="1"/>
          <p:nvPr>
            <p:ph type="body" idx="1" hasCustomPrompt="1"/>
          </p:nvPr>
        </p:nvSpPr>
        <p:spPr>
          <a:xfrm>
            <a:off x="634999" y="1346200"/>
            <a:ext cx="23241001" cy="8451368"/>
          </a:xfrm>
          <a:prstGeom prst="rect">
            <a:avLst/>
          </a:prstGeom>
        </p:spPr>
        <p:txBody>
          <a:bodyPr anchor="b"/>
          <a:lstStyle>
            <a:lvl1pPr defTabSz="825500">
              <a:lnSpc>
                <a:spcPct val="80000"/>
              </a:lnSpc>
              <a:tabLst/>
              <a:defRPr b="0" spc="-419" sz="42000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defTabSz="825500">
              <a:lnSpc>
                <a:spcPct val="80000"/>
              </a:lnSpc>
              <a:tabLst/>
              <a:defRPr b="0" spc="-419" sz="42000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defTabSz="825500">
              <a:lnSpc>
                <a:spcPct val="80000"/>
              </a:lnSpc>
              <a:tabLst/>
              <a:defRPr b="0" spc="-419" sz="42000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defTabSz="825500">
              <a:lnSpc>
                <a:spcPct val="80000"/>
              </a:lnSpc>
              <a:tabLst/>
              <a:defRPr b="0" spc="-419" sz="42000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defTabSz="825500">
              <a:lnSpc>
                <a:spcPct val="80000"/>
              </a:lnSpc>
              <a:tabLst/>
              <a:defRPr b="0" spc="-419" sz="42000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4" name="Информация о факте"/>
          <p:cNvSpPr txBox="1"/>
          <p:nvPr>
            <p:ph type="body" sz="quarter" idx="21" hasCustomPrompt="1"/>
          </p:nvPr>
        </p:nvSpPr>
        <p:spPr>
          <a:xfrm>
            <a:off x="635000" y="9170947"/>
            <a:ext cx="23241000" cy="932816"/>
          </a:xfrm>
          <a:prstGeom prst="rect">
            <a:avLst/>
          </a:prstGeom>
        </p:spPr>
        <p:txBody>
          <a:bodyPr/>
          <a:lstStyle>
            <a:lvl1pPr defTabSz="800735">
              <a:lnSpc>
                <a:spcPct val="80000"/>
              </a:lnSpc>
              <a:tabLst/>
              <a:defRPr spc="-53" sz="5335">
                <a:solidFill>
                  <a:schemeClr val="accent1"/>
                </a:solidFill>
              </a:defRPr>
            </a:lvl1pPr>
          </a:lstStyle>
          <a:p>
            <a:pPr/>
            <a:r>
              <a:t>Информация о факте</a:t>
            </a:r>
          </a:p>
        </p:txBody>
      </p:sp>
      <p:sp>
        <p:nvSpPr>
          <p:cNvPr id="125" name="Линия"/>
          <p:cNvSpPr/>
          <p:nvPr/>
        </p:nvSpPr>
        <p:spPr>
          <a:xfrm>
            <a:off x="635000" y="12192000"/>
            <a:ext cx="23118143" cy="0"/>
          </a:xfrm>
          <a:prstGeom prst="line">
            <a:avLst/>
          </a:prstGeom>
          <a:ln w="381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126" name="Линия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12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Цитата">
    <p:bg>
      <p:bgPr>
        <a:solidFill>
          <a:srgbClr val="C3D9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Линия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135" name="Линия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136" name="Авторство"/>
          <p:cNvSpPr txBox="1"/>
          <p:nvPr>
            <p:ph type="body" sz="quarter" idx="21" hasCustomPrompt="1"/>
          </p:nvPr>
        </p:nvSpPr>
        <p:spPr>
          <a:xfrm>
            <a:off x="1148060" y="9247147"/>
            <a:ext cx="22707182" cy="932816"/>
          </a:xfrm>
          <a:prstGeom prst="rect">
            <a:avLst/>
          </a:prstGeom>
        </p:spPr>
        <p:txBody>
          <a:bodyPr anchor="ctr"/>
          <a:lstStyle>
            <a:lvl1pPr defTabSz="800735">
              <a:lnSpc>
                <a:spcPct val="80000"/>
              </a:lnSpc>
              <a:tabLst/>
              <a:defRPr spc="-53" sz="5335">
                <a:solidFill>
                  <a:schemeClr val="accent1"/>
                </a:solidFill>
              </a:defRPr>
            </a:lvl1pPr>
          </a:lstStyle>
          <a:p>
            <a:pPr/>
            <a:r>
              <a:t>Авторство</a:t>
            </a:r>
          </a:p>
        </p:txBody>
      </p:sp>
      <p:sp>
        <p:nvSpPr>
          <p:cNvPr id="137" name="Уровень текста 1…"/>
          <p:cNvSpPr txBox="1"/>
          <p:nvPr>
            <p:ph type="body" sz="half" idx="1" hasCustomPrompt="1"/>
          </p:nvPr>
        </p:nvSpPr>
        <p:spPr>
          <a:xfrm>
            <a:off x="515838" y="1325581"/>
            <a:ext cx="23241001" cy="4970080"/>
          </a:xfrm>
          <a:prstGeom prst="rect">
            <a:avLst/>
          </a:prstGeom>
        </p:spPr>
        <p:txBody>
          <a:bodyPr/>
          <a:lstStyle>
            <a:lvl1pPr marL="419100" indent="-419100" defTabSz="825500">
              <a:lnSpc>
                <a:spcPct val="80000"/>
              </a:lnSpc>
              <a:tabLst/>
              <a:defRPr b="0" spc="-119" sz="12000">
                <a:solidFill>
                  <a:schemeClr val="accent1"/>
                </a:solidFill>
              </a:defRPr>
            </a:lvl1pPr>
            <a:lvl2pPr marL="419100" indent="38100" defTabSz="825500">
              <a:lnSpc>
                <a:spcPct val="80000"/>
              </a:lnSpc>
              <a:tabLst/>
              <a:defRPr b="0" spc="-119" sz="12000">
                <a:solidFill>
                  <a:schemeClr val="accent1"/>
                </a:solidFill>
              </a:defRPr>
            </a:lvl2pPr>
            <a:lvl3pPr marL="419100" indent="495300" defTabSz="825500">
              <a:lnSpc>
                <a:spcPct val="80000"/>
              </a:lnSpc>
              <a:tabLst/>
              <a:defRPr b="0" spc="-119" sz="12000">
                <a:solidFill>
                  <a:schemeClr val="accent1"/>
                </a:solidFill>
              </a:defRPr>
            </a:lvl3pPr>
            <a:lvl4pPr marL="419100" indent="952500" defTabSz="825500">
              <a:lnSpc>
                <a:spcPct val="80000"/>
              </a:lnSpc>
              <a:tabLst/>
              <a:defRPr b="0" spc="-119" sz="12000">
                <a:solidFill>
                  <a:schemeClr val="accent1"/>
                </a:solidFill>
              </a:defRPr>
            </a:lvl4pPr>
            <a:lvl5pPr marL="419100" indent="1409700" defTabSz="825500">
              <a:lnSpc>
                <a:spcPct val="80000"/>
              </a:lnSpc>
              <a:tabLst/>
              <a:defRPr b="0" spc="-119" sz="12000">
                <a:solidFill>
                  <a:schemeClr val="accent1"/>
                </a:solidFill>
              </a:defRPr>
            </a:lvl5pPr>
          </a:lstStyle>
          <a:p>
            <a:pPr/>
            <a:r>
              <a:t>«Важная цитата»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Фото (3 шт.)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Изображение"/>
          <p:cNvSpPr/>
          <p:nvPr>
            <p:ph type="pic" sz="half" idx="21"/>
          </p:nvPr>
        </p:nvSpPr>
        <p:spPr>
          <a:xfrm>
            <a:off x="12192000" y="-1003300"/>
            <a:ext cx="11557000" cy="76792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Изображение"/>
          <p:cNvSpPr/>
          <p:nvPr>
            <p:ph type="pic" sz="half" idx="22"/>
          </p:nvPr>
        </p:nvSpPr>
        <p:spPr>
          <a:xfrm>
            <a:off x="12192000" y="5397500"/>
            <a:ext cx="11557000" cy="77497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Изображение"/>
          <p:cNvSpPr/>
          <p:nvPr>
            <p:ph type="pic" idx="23"/>
          </p:nvPr>
        </p:nvSpPr>
        <p:spPr>
          <a:xfrm>
            <a:off x="571500" y="-698500"/>
            <a:ext cx="11684000" cy="1442649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Фото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1054398042_3378x2084.jpg"/>
          <p:cNvSpPr/>
          <p:nvPr>
            <p:ph type="pic" idx="21"/>
          </p:nvPr>
        </p:nvSpPr>
        <p:spPr>
          <a:xfrm>
            <a:off x="0" y="-2984500"/>
            <a:ext cx="28333700" cy="174799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Пустой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1054398042_3378x2084.jpg"/>
          <p:cNvSpPr/>
          <p:nvPr>
            <p:ph type="pic" idx="21"/>
          </p:nvPr>
        </p:nvSpPr>
        <p:spPr>
          <a:xfrm>
            <a:off x="0" y="-3898900"/>
            <a:ext cx="28587700" cy="176366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5" name="Автор и дата"/>
          <p:cNvSpPr txBox="1"/>
          <p:nvPr>
            <p:ph type="body" sz="quarter" idx="22" hasCustomPrompt="1"/>
          </p:nvPr>
        </p:nvSpPr>
        <p:spPr>
          <a:xfrm>
            <a:off x="571500" y="12269258"/>
            <a:ext cx="23241000" cy="555245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tabLst/>
              <a:defRPr b="0" cap="all" spc="168" sz="2800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Автор и дата</a:t>
            </a:r>
          </a:p>
        </p:txBody>
      </p:sp>
      <p:sp>
        <p:nvSpPr>
          <p:cNvPr id="26" name="Уровень текста 1…"/>
          <p:cNvSpPr txBox="1"/>
          <p:nvPr>
            <p:ph type="body" sz="quarter" idx="1" hasCustomPrompt="1"/>
          </p:nvPr>
        </p:nvSpPr>
        <p:spPr>
          <a:xfrm>
            <a:off x="571500" y="853952"/>
            <a:ext cx="23241000" cy="2321049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80000"/>
              </a:lnSpc>
              <a:tabLst/>
              <a:defRPr b="0" spc="-79">
                <a:solidFill>
                  <a:srgbClr val="FFFFFF"/>
                </a:solidFill>
              </a:defRPr>
            </a:lvl1pPr>
            <a:lvl2pPr defTabSz="825500">
              <a:lnSpc>
                <a:spcPct val="80000"/>
              </a:lnSpc>
              <a:tabLst/>
              <a:defRPr b="0" spc="-79">
                <a:solidFill>
                  <a:srgbClr val="FFFFFF"/>
                </a:solidFill>
              </a:defRPr>
            </a:lvl2pPr>
            <a:lvl3pPr defTabSz="825500">
              <a:lnSpc>
                <a:spcPct val="80000"/>
              </a:lnSpc>
              <a:tabLst/>
              <a:defRPr b="0" spc="-79">
                <a:solidFill>
                  <a:srgbClr val="FFFFFF"/>
                </a:solidFill>
              </a:defRPr>
            </a:lvl3pPr>
            <a:lvl4pPr defTabSz="825500">
              <a:lnSpc>
                <a:spcPct val="80000"/>
              </a:lnSpc>
              <a:tabLst/>
              <a:defRPr b="0" spc="-79">
                <a:solidFill>
                  <a:srgbClr val="FFFFFF"/>
                </a:solidFill>
              </a:defRPr>
            </a:lvl4pPr>
            <a:lvl5pPr defTabSz="825500">
              <a:lnSpc>
                <a:spcPct val="80000"/>
              </a:lnSpc>
              <a:tabLst/>
              <a:defRPr b="0" spc="-79">
                <a:solidFill>
                  <a:srgbClr val="FFFFFF"/>
                </a:solidFill>
              </a:defRPr>
            </a:lvl5pPr>
          </a:lstStyle>
          <a:p>
            <a:pPr/>
            <a:r>
              <a:t>Подзаголовок презентации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7" name="Линия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28" name="Линия"/>
          <p:cNvSpPr/>
          <p:nvPr/>
        </p:nvSpPr>
        <p:spPr>
          <a:xfrm>
            <a:off x="635000" y="9443335"/>
            <a:ext cx="23114000" cy="63502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29" name="Заголовок презентации"/>
          <p:cNvSpPr txBox="1"/>
          <p:nvPr>
            <p:ph type="title" hasCustomPrompt="1"/>
          </p:nvPr>
        </p:nvSpPr>
        <p:spPr>
          <a:xfrm>
            <a:off x="571500" y="9525000"/>
            <a:ext cx="23241000" cy="2641600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b="1" spc="-300" sz="15000">
                <a:solidFill>
                  <a:srgbClr val="FFFFFF"/>
                </a:solidFill>
              </a:defRPr>
            </a:lvl1pPr>
          </a:lstStyle>
          <a:p>
            <a:pPr/>
            <a:r>
              <a:t>Заголовок презентации</a:t>
            </a:r>
          </a:p>
        </p:txBody>
      </p:sp>
      <p:sp>
        <p:nvSpPr>
          <p:cNvPr id="3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Заголовок и фото (вариант)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520524404_2582x1617.jpg"/>
          <p:cNvSpPr/>
          <p:nvPr>
            <p:ph type="pic" idx="21"/>
          </p:nvPr>
        </p:nvSpPr>
        <p:spPr>
          <a:xfrm>
            <a:off x="9626600" y="-1"/>
            <a:ext cx="21901492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8" name="Линия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39" name="Линия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40" name="Автор и дата"/>
          <p:cNvSpPr txBox="1"/>
          <p:nvPr>
            <p:ph type="body" sz="quarter" idx="22" hasCustomPrompt="1"/>
          </p:nvPr>
        </p:nvSpPr>
        <p:spPr>
          <a:xfrm>
            <a:off x="571500" y="12269258"/>
            <a:ext cx="11049000" cy="555245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tabLst/>
              <a:defRPr b="0" cap="all" spc="168" sz="2800">
                <a:solidFill>
                  <a:schemeClr val="accent1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Автор и дата</a:t>
            </a:r>
          </a:p>
        </p:txBody>
      </p:sp>
      <p:sp>
        <p:nvSpPr>
          <p:cNvPr id="41" name="Заголовок слайда"/>
          <p:cNvSpPr txBox="1"/>
          <p:nvPr>
            <p:ph type="title" hasCustomPrompt="1"/>
          </p:nvPr>
        </p:nvSpPr>
        <p:spPr>
          <a:xfrm>
            <a:off x="571500" y="4770137"/>
            <a:ext cx="11049000" cy="7036978"/>
          </a:xfrm>
          <a:prstGeom prst="rect">
            <a:avLst/>
          </a:prstGeom>
        </p:spPr>
        <p:txBody>
          <a:bodyPr/>
          <a:lstStyle>
            <a:lvl1pPr>
              <a:defRPr b="1" spc="-300" sz="15000">
                <a:solidFill>
                  <a:schemeClr val="accent1"/>
                </a:solidFill>
              </a:defRPr>
            </a:lvl1pPr>
          </a:lstStyle>
          <a:p>
            <a:pPr/>
            <a:r>
              <a:t>Заголовок слайда</a:t>
            </a:r>
          </a:p>
        </p:txBody>
      </p:sp>
      <p:sp>
        <p:nvSpPr>
          <p:cNvPr id="4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Заголовок и пункты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Линия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50" name="Линия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51" name="Автор и дата"/>
          <p:cNvSpPr txBox="1"/>
          <p:nvPr>
            <p:ph type="body" sz="quarter" idx="21" hasCustomPrompt="1"/>
          </p:nvPr>
        </p:nvSpPr>
        <p:spPr>
          <a:xfrm>
            <a:off x="571500" y="12269258"/>
            <a:ext cx="23241000" cy="555245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tabLst/>
              <a:defRPr b="0" cap="all" spc="168" sz="2800">
                <a:solidFill>
                  <a:schemeClr val="accent1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Автор и дата</a:t>
            </a:r>
          </a:p>
        </p:txBody>
      </p:sp>
      <p:sp>
        <p:nvSpPr>
          <p:cNvPr id="52" name="Уровень текста 1…"/>
          <p:cNvSpPr txBox="1"/>
          <p:nvPr>
            <p:ph type="body" idx="1" hasCustomPrompt="1"/>
          </p:nvPr>
        </p:nvSpPr>
        <p:spPr>
          <a:xfrm>
            <a:off x="571500" y="3904441"/>
            <a:ext cx="23241000" cy="7697009"/>
          </a:xfrm>
          <a:prstGeom prst="rect">
            <a:avLst/>
          </a:prstGeom>
        </p:spPr>
        <p:txBody>
          <a:bodyPr/>
          <a:lstStyle>
            <a:lvl1pPr marL="4572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b="0" spc="-42" sz="4200">
                <a:solidFill>
                  <a:srgbClr val="000000"/>
                </a:solidFill>
              </a:defRPr>
            </a:lvl1pPr>
            <a:lvl2pPr marL="9144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b="0" spc="-42" sz="4200">
                <a:solidFill>
                  <a:srgbClr val="000000"/>
                </a:solidFill>
              </a:defRPr>
            </a:lvl2pPr>
            <a:lvl3pPr marL="13716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b="0" spc="-42" sz="4200">
                <a:solidFill>
                  <a:srgbClr val="000000"/>
                </a:solidFill>
              </a:defRPr>
            </a:lvl3pPr>
            <a:lvl4pPr marL="18288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b="0" spc="-42" sz="4200">
                <a:solidFill>
                  <a:srgbClr val="000000"/>
                </a:solidFill>
              </a:defRPr>
            </a:lvl4pPr>
            <a:lvl5pPr marL="22860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b="0" spc="-42" sz="4200">
                <a:solidFill>
                  <a:srgbClr val="000000"/>
                </a:solidFill>
              </a:defRPr>
            </a:lvl5pPr>
          </a:lstStyle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Заголовок слайда"/>
          <p:cNvSpPr txBox="1"/>
          <p:nvPr>
            <p:ph type="title" hasCustomPrompt="1"/>
          </p:nvPr>
        </p:nvSpPr>
        <p:spPr>
          <a:xfrm>
            <a:off x="571500" y="652482"/>
            <a:ext cx="23241000" cy="1951018"/>
          </a:xfrm>
          <a:prstGeom prst="rect">
            <a:avLst/>
          </a:prstGeom>
        </p:spPr>
        <p:txBody>
          <a:bodyPr/>
          <a:lstStyle>
            <a:lvl1pPr>
              <a:lnSpc>
                <a:spcPct val="60000"/>
              </a:lnSpc>
              <a:defRPr b="1" spc="-239" sz="12000">
                <a:solidFill>
                  <a:schemeClr val="accent1"/>
                </a:solidFill>
              </a:defRPr>
            </a:lvl1pPr>
          </a:lstStyle>
          <a:p>
            <a:pPr/>
            <a:r>
              <a:t>Заголовок слайда</a:t>
            </a:r>
          </a:p>
        </p:txBody>
      </p:sp>
      <p:sp>
        <p:nvSpPr>
          <p:cNvPr id="54" name="Номер слайда"/>
          <p:cNvSpPr txBox="1"/>
          <p:nvPr>
            <p:ph type="sldNum" sz="quarter" idx="2"/>
          </p:nvPr>
        </p:nvSpPr>
        <p:spPr>
          <a:xfrm>
            <a:off x="23421898" y="12361162"/>
            <a:ext cx="385980" cy="4622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Пункты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Линия"/>
          <p:cNvSpPr/>
          <p:nvPr/>
        </p:nvSpPr>
        <p:spPr>
          <a:xfrm>
            <a:off x="635000" y="12192000"/>
            <a:ext cx="23118143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62" name="Линия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63" name="Уровень текста 1…"/>
          <p:cNvSpPr txBox="1"/>
          <p:nvPr>
            <p:ph type="body" idx="1" hasCustomPrompt="1"/>
          </p:nvPr>
        </p:nvSpPr>
        <p:spPr>
          <a:xfrm>
            <a:off x="571500" y="3898900"/>
            <a:ext cx="23241000" cy="7696200"/>
          </a:xfrm>
          <a:prstGeom prst="rect">
            <a:avLst/>
          </a:prstGeom>
        </p:spPr>
        <p:txBody>
          <a:bodyPr numCol="2" spcCol="1162050"/>
          <a:lstStyle>
            <a:lvl1pPr marL="4572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b="0" spc="-42" sz="4200">
                <a:solidFill>
                  <a:srgbClr val="000000"/>
                </a:solidFill>
              </a:defRPr>
            </a:lvl1pPr>
            <a:lvl2pPr marL="9144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b="0" spc="-42" sz="4200">
                <a:solidFill>
                  <a:srgbClr val="000000"/>
                </a:solidFill>
              </a:defRPr>
            </a:lvl2pPr>
            <a:lvl3pPr marL="13716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b="0" spc="-42" sz="4200">
                <a:solidFill>
                  <a:srgbClr val="000000"/>
                </a:solidFill>
              </a:defRPr>
            </a:lvl3pPr>
            <a:lvl4pPr marL="18288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b="0" spc="-42" sz="4200">
                <a:solidFill>
                  <a:srgbClr val="000000"/>
                </a:solidFill>
              </a:defRPr>
            </a:lvl4pPr>
            <a:lvl5pPr marL="22860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b="0" spc="-42" sz="4200">
                <a:solidFill>
                  <a:srgbClr val="000000"/>
                </a:solidFill>
              </a:defRPr>
            </a:lvl5pPr>
          </a:lstStyle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Заголовок, пункты и фото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Подзаголовок слайда"/>
          <p:cNvSpPr txBox="1"/>
          <p:nvPr>
            <p:ph type="body" sz="quarter" idx="21" hasCustomPrompt="1"/>
          </p:nvPr>
        </p:nvSpPr>
        <p:spPr>
          <a:xfrm>
            <a:off x="13157200" y="1852248"/>
            <a:ext cx="10256838" cy="1310641"/>
          </a:xfrm>
          <a:prstGeom prst="rect">
            <a:avLst/>
          </a:prstGeom>
        </p:spPr>
        <p:txBody>
          <a:bodyPr anchor="ctr"/>
          <a:lstStyle>
            <a:lvl1pPr defTabSz="808990">
              <a:lnSpc>
                <a:spcPct val="80000"/>
              </a:lnSpc>
              <a:tabLst/>
              <a:defRPr b="0" spc="-78" sz="7840">
                <a:solidFill>
                  <a:schemeClr val="accent1"/>
                </a:solidFill>
              </a:defRPr>
            </a:lvl1pPr>
          </a:lstStyle>
          <a:p>
            <a:pPr/>
            <a:r>
              <a:t>Подзаголовок слайда</a:t>
            </a:r>
          </a:p>
        </p:txBody>
      </p:sp>
      <p:sp>
        <p:nvSpPr>
          <p:cNvPr id="72" name="683033896_1440x1778.jpg"/>
          <p:cNvSpPr/>
          <p:nvPr>
            <p:ph type="pic" idx="22"/>
          </p:nvPr>
        </p:nvSpPr>
        <p:spPr>
          <a:xfrm>
            <a:off x="0" y="-671784"/>
            <a:ext cx="12196747" cy="150595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3" name="Линия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74" name="Линия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75" name="Заголовок слайда"/>
          <p:cNvSpPr txBox="1"/>
          <p:nvPr>
            <p:ph type="title" hasCustomPrompt="1"/>
          </p:nvPr>
        </p:nvSpPr>
        <p:spPr>
          <a:xfrm>
            <a:off x="13157200" y="864810"/>
            <a:ext cx="10256838" cy="1308101"/>
          </a:xfrm>
          <a:prstGeom prst="rect">
            <a:avLst/>
          </a:prstGeom>
        </p:spPr>
        <p:txBody>
          <a:bodyPr anchor="b"/>
          <a:lstStyle>
            <a:lvl1pPr>
              <a:defRPr b="1" spc="0">
                <a:solidFill>
                  <a:schemeClr val="accent1"/>
                </a:solidFill>
              </a:defRPr>
            </a:lvl1pPr>
          </a:lstStyle>
          <a:p>
            <a:pPr/>
            <a:r>
              <a:t>Заголовок слайда </a:t>
            </a:r>
          </a:p>
        </p:txBody>
      </p:sp>
      <p:sp>
        <p:nvSpPr>
          <p:cNvPr id="76" name="Уровень текста 1…"/>
          <p:cNvSpPr txBox="1"/>
          <p:nvPr>
            <p:ph type="body" sz="half" idx="1" hasCustomPrompt="1"/>
          </p:nvPr>
        </p:nvSpPr>
        <p:spPr>
          <a:xfrm>
            <a:off x="13157200" y="3904441"/>
            <a:ext cx="10256838" cy="7303309"/>
          </a:xfrm>
          <a:prstGeom prst="rect">
            <a:avLst/>
          </a:prstGeom>
        </p:spPr>
        <p:txBody>
          <a:bodyPr/>
          <a:lstStyle>
            <a:lvl1pPr marL="4572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b="0" spc="-42" sz="4200">
                <a:solidFill>
                  <a:srgbClr val="000000"/>
                </a:solidFill>
              </a:defRPr>
            </a:lvl1pPr>
            <a:lvl2pPr marL="9144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b="0" spc="-42" sz="4200">
                <a:solidFill>
                  <a:srgbClr val="000000"/>
                </a:solidFill>
              </a:defRPr>
            </a:lvl2pPr>
            <a:lvl3pPr marL="13716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b="0" spc="-42" sz="4200">
                <a:solidFill>
                  <a:srgbClr val="000000"/>
                </a:solidFill>
              </a:defRPr>
            </a:lvl3pPr>
            <a:lvl4pPr marL="18288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b="0" spc="-42" sz="4200">
                <a:solidFill>
                  <a:srgbClr val="000000"/>
                </a:solidFill>
              </a:defRPr>
            </a:lvl4pPr>
            <a:lvl5pPr marL="2286000" indent="-457200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b="0" spc="-42" sz="4200">
                <a:solidFill>
                  <a:srgbClr val="000000"/>
                </a:solidFill>
              </a:defRPr>
            </a:lvl5pPr>
          </a:lstStyle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Раздел">
    <p:bg>
      <p:bgPr>
        <a:solidFill>
          <a:schemeClr val="accent3">
            <a:hueOff val="513816"/>
            <a:satOff val="9467"/>
            <a:lumOff val="17481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Линия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85" name="Линия"/>
          <p:cNvSpPr/>
          <p:nvPr/>
        </p:nvSpPr>
        <p:spPr>
          <a:xfrm>
            <a:off x="635000" y="9443335"/>
            <a:ext cx="23114000" cy="1"/>
          </a:xfrm>
          <a:prstGeom prst="line">
            <a:avLst/>
          </a:prstGeom>
          <a:ln w="1143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86" name="Заголовок раздела"/>
          <p:cNvSpPr txBox="1"/>
          <p:nvPr>
            <p:ph type="title" hasCustomPrompt="1"/>
          </p:nvPr>
        </p:nvSpPr>
        <p:spPr>
          <a:xfrm>
            <a:off x="571500" y="9530979"/>
            <a:ext cx="23241000" cy="20193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70000"/>
              </a:lnSpc>
              <a:defRPr b="1" spc="-300" sz="15000">
                <a:solidFill>
                  <a:schemeClr val="accent1"/>
                </a:solidFill>
              </a:defRPr>
            </a:lvl1pPr>
          </a:lstStyle>
          <a:p>
            <a:pPr/>
            <a:r>
              <a:t>Заголовок раздела</a:t>
            </a:r>
          </a:p>
        </p:txBody>
      </p:sp>
      <p:sp>
        <p:nvSpPr>
          <p:cNvPr id="8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Только заголовок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Линия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95" name="Линия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96" name="Заголовок слайда"/>
          <p:cNvSpPr txBox="1"/>
          <p:nvPr>
            <p:ph type="title" hasCustomPrompt="1"/>
          </p:nvPr>
        </p:nvSpPr>
        <p:spPr>
          <a:xfrm>
            <a:off x="571500" y="715982"/>
            <a:ext cx="23241000" cy="1951018"/>
          </a:xfrm>
          <a:prstGeom prst="rect">
            <a:avLst/>
          </a:prstGeom>
        </p:spPr>
        <p:txBody>
          <a:bodyPr/>
          <a:lstStyle>
            <a:lvl1pPr>
              <a:lnSpc>
                <a:spcPct val="60000"/>
              </a:lnSpc>
              <a:defRPr b="1" spc="-239" sz="12000">
                <a:solidFill>
                  <a:schemeClr val="accent1"/>
                </a:solidFill>
              </a:defRPr>
            </a:lvl1pPr>
          </a:lstStyle>
          <a:p>
            <a:pPr/>
            <a:r>
              <a:t>Заголовок слайда </a:t>
            </a:r>
          </a:p>
        </p:txBody>
      </p:sp>
      <p:sp>
        <p:nvSpPr>
          <p:cNvPr id="9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Заголовок повестки дня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Заголовок повестки дня</a:t>
            </a:r>
          </a:p>
        </p:txBody>
      </p:sp>
      <p:sp>
        <p:nvSpPr>
          <p:cNvPr id="105" name="Уровень текста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Темы повестки дня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1">
            <a:hueOff val="-42304"/>
            <a:satOff val="23749"/>
            <a:lumOff val="-4574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повестки дня"/>
          <p:cNvSpPr txBox="1"/>
          <p:nvPr>
            <p:ph type="title" hasCustomPrompt="1"/>
          </p:nvPr>
        </p:nvSpPr>
        <p:spPr>
          <a:xfrm>
            <a:off x="575641" y="881082"/>
            <a:ext cx="23241001" cy="1951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Заголовок повестки дня</a:t>
            </a:r>
          </a:p>
        </p:txBody>
      </p:sp>
      <p:sp>
        <p:nvSpPr>
          <p:cNvPr id="3" name="Линия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>
              <a:spcBef>
                <a:spcPts val="0"/>
              </a:spcBef>
              <a:tabLst/>
              <a:defRPr cap="all" spc="156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  <p:sp>
        <p:nvSpPr>
          <p:cNvPr id="4" name="Уровень текста 1…"/>
          <p:cNvSpPr txBox="1"/>
          <p:nvPr>
            <p:ph type="body" idx="1" hasCustomPrompt="1"/>
          </p:nvPr>
        </p:nvSpPr>
        <p:spPr>
          <a:xfrm>
            <a:off x="575641" y="3276600"/>
            <a:ext cx="23241001" cy="9870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Темы повестки дня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" name="Номер слайда"/>
          <p:cNvSpPr txBox="1"/>
          <p:nvPr>
            <p:ph type="sldNum" sz="quarter" idx="2"/>
          </p:nvPr>
        </p:nvSpPr>
        <p:spPr>
          <a:xfrm>
            <a:off x="23417275" y="12361162"/>
            <a:ext cx="385980" cy="46228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825500">
              <a:spcBef>
                <a:spcPts val="0"/>
              </a:spcBef>
              <a:tabLst/>
              <a:defRPr spc="28" sz="2800">
                <a:solidFill>
                  <a:srgbClr val="FFFF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chemeClr val="accent4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chemeClr val="accent4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chemeClr val="accent4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chemeClr val="accent4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chemeClr val="accent4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chemeClr val="accent4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chemeClr val="accent4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chemeClr val="accent4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chemeClr val="accent4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1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1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1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1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1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1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1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1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1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DIN Condensed Bold"/>
        </a:defRPr>
      </a:lvl1pPr>
      <a:lvl2pPr marL="0" marR="0" indent="4572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DIN Condensed Bold"/>
        </a:defRPr>
      </a:lvl2pPr>
      <a:lvl3pPr marL="0" marR="0" indent="9144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DIN Condensed Bold"/>
        </a:defRPr>
      </a:lvl3pPr>
      <a:lvl4pPr marL="0" marR="0" indent="13716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DIN Condensed Bold"/>
        </a:defRPr>
      </a:lvl4pPr>
      <a:lvl5pPr marL="0" marR="0" indent="18288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DIN Condensed Bold"/>
        </a:defRPr>
      </a:lvl5pPr>
      <a:lvl6pPr marL="0" marR="0" indent="22860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DIN Condensed Bold"/>
        </a:defRPr>
      </a:lvl6pPr>
      <a:lvl7pPr marL="0" marR="0" indent="27432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DIN Condensed Bold"/>
        </a:defRPr>
      </a:lvl7pPr>
      <a:lvl8pPr marL="0" marR="0" indent="32004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DIN Condensed Bold"/>
        </a:defRPr>
      </a:lvl8pPr>
      <a:lvl9pPr marL="0" marR="0" indent="36576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DIN Condensed Bold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от 19.10.2020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от 19.10.2020</a:t>
            </a:r>
          </a:p>
        </p:txBody>
      </p:sp>
      <p:sp>
        <p:nvSpPr>
          <p:cNvPr id="173" name="ПРОЕКТ «AMILLIE»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ПРОЕКТ «AMILLIE»</a:t>
            </a:r>
          </a:p>
        </p:txBody>
      </p:sp>
      <p:sp>
        <p:nvSpPr>
          <p:cNvPr id="174" name="КОММЕРЧЕСКОЕ ПРЕДЛОЖЕНИЕ (ПРИЛОЖЕНИЕ)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헤드라인A 일반체"/>
                <a:ea typeface="헤드라인A 일반체"/>
                <a:cs typeface="헤드라인A 일반체"/>
                <a:sym typeface="헤드라인A 일반체"/>
              </a:defRPr>
            </a:lvl1pPr>
          </a:lstStyle>
          <a:p>
            <a:pPr/>
            <a:r>
              <a:t>КОММЕРЧЕСКОЕ ПРЕДЛОЖЕНИЕ (ПРИЛОЖЕНИЕ)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от 19.10.2020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от 19.10.2020</a:t>
            </a:r>
          </a:p>
        </p:txBody>
      </p:sp>
      <p:sp>
        <p:nvSpPr>
          <p:cNvPr id="177" name="ПРЕДЛОЖЕНИЕ №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ПРЕДЛОЖЕНИЕ №1</a:t>
            </a:r>
          </a:p>
        </p:txBody>
      </p:sp>
      <p:sp>
        <p:nvSpPr>
          <p:cNvPr id="178" name="Необходимая сумма - 1 млн. 500 тысяч рублей…"/>
          <p:cNvSpPr txBox="1"/>
          <p:nvPr/>
        </p:nvSpPr>
        <p:spPr>
          <a:xfrm>
            <a:off x="627669" y="955858"/>
            <a:ext cx="22916156" cy="750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2300"/>
              </a:spcBef>
              <a:tabLst/>
              <a:defRPr cap="all" spc="0" sz="45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Необходимая сумма - </a:t>
            </a:r>
            <a:r>
              <a:rPr>
                <a:solidFill>
                  <a:schemeClr val="accent6">
                    <a:satOff val="-33399"/>
                    <a:lumOff val="-9873"/>
                  </a:schemeClr>
                </a:solidFill>
              </a:rPr>
              <a:t>1</a:t>
            </a:r>
            <a:r>
              <a:rPr>
                <a:solidFill>
                  <a:srgbClr val="E42832"/>
                </a:solidFill>
              </a:rPr>
              <a:t> млн. 500 тысяч рублей</a:t>
            </a:r>
          </a:p>
          <a:p>
            <a:pPr algn="l">
              <a:lnSpc>
                <a:spcPct val="80000"/>
              </a:lnSpc>
              <a:spcBef>
                <a:spcPts val="2300"/>
              </a:spcBef>
              <a:tabLst/>
              <a:defRPr cap="all" spc="0" sz="45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Срок - </a:t>
            </a:r>
            <a:r>
              <a:rPr>
                <a:solidFill>
                  <a:srgbClr val="E42832"/>
                </a:solidFill>
              </a:rPr>
              <a:t>12 месяцев</a:t>
            </a:r>
            <a:endParaRPr>
              <a:solidFill>
                <a:srgbClr val="E42832"/>
              </a:solidFill>
            </a:endParaRPr>
          </a:p>
          <a:p>
            <a:pPr algn="l">
              <a:lnSpc>
                <a:spcPct val="80000"/>
              </a:lnSpc>
              <a:spcBef>
                <a:spcPts val="2300"/>
              </a:spcBef>
              <a:tabLst/>
              <a:defRPr cap="all" spc="0" sz="45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Процент -</a:t>
            </a:r>
            <a:r>
              <a:rPr>
                <a:solidFill>
                  <a:srgbClr val="E42832"/>
                </a:solidFill>
              </a:rPr>
              <a:t> 2 процента (в месяц) </a:t>
            </a:r>
          </a:p>
          <a:p>
            <a:pPr algn="l">
              <a:lnSpc>
                <a:spcPct val="80000"/>
              </a:lnSpc>
              <a:spcBef>
                <a:spcPts val="2300"/>
              </a:spcBef>
              <a:tabLst/>
              <a:defRPr cap="all" spc="0" sz="45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Дельта (Срок - по истечению которого начинают начисляться проценты и производиться выплаты) - </a:t>
            </a:r>
            <a:r>
              <a:rPr>
                <a:solidFill>
                  <a:srgbClr val="E42832"/>
                </a:solidFill>
              </a:rPr>
              <a:t>3 месяца</a:t>
            </a:r>
          </a:p>
          <a:p>
            <a:pPr algn="l">
              <a:lnSpc>
                <a:spcPct val="80000"/>
              </a:lnSpc>
              <a:spcBef>
                <a:spcPts val="2300"/>
              </a:spcBef>
              <a:tabLst/>
              <a:defRPr cap="all" spc="0" sz="45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Примечание - выплаты инвестору производятся каждый месяц по истечению срока «дельты». Договор заключается на 1 год + «дельта» - итого - 14 месяцев. </a:t>
            </a:r>
          </a:p>
          <a:p>
            <a:pPr algn="l">
              <a:lnSpc>
                <a:spcPct val="80000"/>
              </a:lnSpc>
              <a:spcBef>
                <a:spcPts val="2300"/>
              </a:spcBef>
              <a:tabLst/>
              <a:defRPr cap="all" spc="0" sz="4500">
                <a:solidFill>
                  <a:srgbClr val="E4283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Договор может быть закрыт досрочно - соответственно процент по досрочному закрытию должен обсуждаться отдельно, но - сумма чистой прибыли для инвестора не может составлять менее 400 тысяч рублей.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от 19.10.2020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от 19.10.2020</a:t>
            </a:r>
          </a:p>
        </p:txBody>
      </p:sp>
      <p:sp>
        <p:nvSpPr>
          <p:cNvPr id="181" name="ПРЕДЛОЖЕНИЕ №2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ПРЕДЛОЖЕНИЕ №2</a:t>
            </a:r>
          </a:p>
        </p:txBody>
      </p:sp>
      <p:sp>
        <p:nvSpPr>
          <p:cNvPr id="182" name="Необходимая сумма - 1 млн. 500 тысяч рублей…"/>
          <p:cNvSpPr txBox="1"/>
          <p:nvPr/>
        </p:nvSpPr>
        <p:spPr>
          <a:xfrm>
            <a:off x="703750" y="478160"/>
            <a:ext cx="21923981" cy="8689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2300"/>
              </a:spcBef>
              <a:tabLst/>
              <a:defRPr cap="all" spc="0" sz="39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Необходимая сумма - </a:t>
            </a:r>
            <a:r>
              <a:rPr>
                <a:solidFill>
                  <a:schemeClr val="accent6">
                    <a:satOff val="-33399"/>
                    <a:lumOff val="-9873"/>
                  </a:schemeClr>
                </a:solidFill>
              </a:rPr>
              <a:t>1</a:t>
            </a:r>
            <a:r>
              <a:t> </a:t>
            </a:r>
            <a:r>
              <a:rPr>
                <a:solidFill>
                  <a:srgbClr val="E42832"/>
                </a:solidFill>
              </a:rPr>
              <a:t>млн. 500 тысяч рублей</a:t>
            </a:r>
          </a:p>
          <a:p>
            <a:pPr algn="l">
              <a:lnSpc>
                <a:spcPct val="80000"/>
              </a:lnSpc>
              <a:spcBef>
                <a:spcPts val="2300"/>
              </a:spcBef>
              <a:tabLst/>
              <a:defRPr cap="all" spc="0" sz="39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Срок - </a:t>
            </a:r>
            <a:r>
              <a:rPr>
                <a:solidFill>
                  <a:schemeClr val="accent6">
                    <a:satOff val="-33399"/>
                    <a:lumOff val="-9873"/>
                  </a:schemeClr>
                </a:solidFill>
              </a:rPr>
              <a:t>24 </a:t>
            </a:r>
            <a:r>
              <a:rPr>
                <a:solidFill>
                  <a:srgbClr val="E42832"/>
                </a:solidFill>
              </a:rPr>
              <a:t>месяца</a:t>
            </a:r>
            <a:endParaRPr>
              <a:solidFill>
                <a:srgbClr val="E42832"/>
              </a:solidFill>
            </a:endParaRPr>
          </a:p>
          <a:p>
            <a:pPr algn="l">
              <a:lnSpc>
                <a:spcPct val="80000"/>
              </a:lnSpc>
              <a:spcBef>
                <a:spcPts val="2300"/>
              </a:spcBef>
              <a:tabLst/>
              <a:defRPr cap="all" spc="0" sz="39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Процент -</a:t>
            </a:r>
            <a:r>
              <a:rPr>
                <a:solidFill>
                  <a:srgbClr val="E42832"/>
                </a:solidFill>
              </a:rPr>
              <a:t> 2 процента (в месяц) + </a:t>
            </a:r>
            <a:r>
              <a:t>процент от выручки</a:t>
            </a:r>
            <a:r>
              <a:rPr>
                <a:solidFill>
                  <a:srgbClr val="E42832"/>
                </a:solidFill>
              </a:rPr>
              <a:t> (5 %) со всех отчислений по стримминг сервисам на протяжении 24 месяцев (Не включая «дельту»). Каждый месяц выручка может варьироваться и выплаты приходят раз в квартал, но в среднем - популярный или набирающий популярность артист может зарабатывать от 300-1 млн. рублей в месяц с цифровых продаж на стримминг -площадках. </a:t>
            </a:r>
          </a:p>
          <a:p>
            <a:pPr algn="l">
              <a:lnSpc>
                <a:spcPct val="80000"/>
              </a:lnSpc>
              <a:spcBef>
                <a:spcPts val="2300"/>
              </a:spcBef>
              <a:tabLst/>
              <a:defRPr cap="all" spc="0" sz="39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Дельта (Срок - по истечению которого начинают начисляться проценты и производиться выплаты) - </a:t>
            </a:r>
            <a:r>
              <a:rPr>
                <a:solidFill>
                  <a:srgbClr val="E42832"/>
                </a:solidFill>
              </a:rPr>
              <a:t>3 месяца</a:t>
            </a:r>
          </a:p>
          <a:p>
            <a:pPr algn="l">
              <a:lnSpc>
                <a:spcPct val="80000"/>
              </a:lnSpc>
              <a:spcBef>
                <a:spcPts val="2300"/>
              </a:spcBef>
              <a:tabLst/>
              <a:defRPr cap="all" spc="0" sz="39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Примечание - выплаты инвестору производятся каждый месяц по истечению срока «дельты». Договор заключается на 2 годА + «дельта» - итого - 27 месяцев. </a:t>
            </a:r>
          </a:p>
          <a:p>
            <a:pPr algn="l">
              <a:lnSpc>
                <a:spcPct val="80000"/>
              </a:lnSpc>
              <a:spcBef>
                <a:spcPts val="2300"/>
              </a:spcBef>
              <a:tabLst/>
              <a:defRPr cap="all" spc="0" sz="3900">
                <a:solidFill>
                  <a:srgbClr val="E4283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Договор может быть закрыт досрочно - соответственно процент по досрочному закрытию должен обсуждаться отдельно, но - сумма чистой прибыли для инвестора не может составлять менее 350 тысяч рублей, не включая процент от выручки.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от 19.10.2020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от 19.10.2020</a:t>
            </a:r>
          </a:p>
        </p:txBody>
      </p:sp>
      <p:sp>
        <p:nvSpPr>
          <p:cNvPr id="185" name="ПРЕДЛОЖЕНИЕ №3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ПРЕДЛОЖЕНИЕ №3</a:t>
            </a:r>
          </a:p>
        </p:txBody>
      </p:sp>
      <p:sp>
        <p:nvSpPr>
          <p:cNvPr id="186" name="Необходимая сумма - 1 млн. 500 тысяч рублей…"/>
          <p:cNvSpPr txBox="1"/>
          <p:nvPr/>
        </p:nvSpPr>
        <p:spPr>
          <a:xfrm>
            <a:off x="703750" y="448950"/>
            <a:ext cx="23447683" cy="874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2300"/>
              </a:spcBef>
              <a:tabLst/>
              <a:defRPr cap="all" spc="0" sz="31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Необходимая сумма - </a:t>
            </a:r>
            <a:r>
              <a:rPr>
                <a:solidFill>
                  <a:schemeClr val="accent6">
                    <a:satOff val="-33399"/>
                    <a:lumOff val="-9873"/>
                  </a:schemeClr>
                </a:solidFill>
              </a:rPr>
              <a:t>1</a:t>
            </a:r>
            <a:r>
              <a:rPr>
                <a:solidFill>
                  <a:srgbClr val="E42832"/>
                </a:solidFill>
              </a:rPr>
              <a:t> млн. 500 тысяч рублей</a:t>
            </a:r>
          </a:p>
          <a:p>
            <a:pPr algn="l">
              <a:lnSpc>
                <a:spcPct val="80000"/>
              </a:lnSpc>
              <a:spcBef>
                <a:spcPts val="2300"/>
              </a:spcBef>
              <a:tabLst/>
              <a:defRPr cap="all" spc="0" sz="31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Срок - </a:t>
            </a:r>
            <a:r>
              <a:rPr>
                <a:solidFill>
                  <a:schemeClr val="accent6">
                    <a:satOff val="-33399"/>
                    <a:lumOff val="-9873"/>
                  </a:schemeClr>
                </a:solidFill>
              </a:rPr>
              <a:t>24</a:t>
            </a:r>
            <a:r>
              <a:rPr>
                <a:solidFill>
                  <a:srgbClr val="E42832"/>
                </a:solidFill>
              </a:rPr>
              <a:t> месяца</a:t>
            </a:r>
            <a:endParaRPr>
              <a:solidFill>
                <a:srgbClr val="E42832"/>
              </a:solidFill>
            </a:endParaRPr>
          </a:p>
          <a:p>
            <a:pPr algn="l">
              <a:lnSpc>
                <a:spcPct val="80000"/>
              </a:lnSpc>
              <a:spcBef>
                <a:spcPts val="2300"/>
              </a:spcBef>
              <a:tabLst/>
              <a:defRPr cap="all" spc="0" sz="31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Процент -</a:t>
            </a:r>
            <a:r>
              <a:rPr>
                <a:solidFill>
                  <a:srgbClr val="E42832"/>
                </a:solidFill>
              </a:rPr>
              <a:t> 1 процент (в месяц) + </a:t>
            </a:r>
            <a:r>
              <a:t>процент от выручки</a:t>
            </a:r>
            <a:r>
              <a:rPr>
                <a:solidFill>
                  <a:srgbClr val="E42832"/>
                </a:solidFill>
              </a:rPr>
              <a:t> (5 %) со всех отчислений по стримминг сервисам на протяжении 18 месяцев (Не включая «дельту»). Каждый месяц выручка может варьироваться и выплаты приходят раз в квартал, но в среднем - популярный или набирающий популярность артист может зарабатывать от 300-1 млн. рублей в месяц от цифровых продаж на стримминг -площадках. </a:t>
            </a:r>
            <a:endParaRPr>
              <a:solidFill>
                <a:srgbClr val="E42832"/>
              </a:solidFill>
            </a:endParaRPr>
          </a:p>
          <a:p>
            <a:pPr algn="l">
              <a:lnSpc>
                <a:spcPct val="80000"/>
              </a:lnSpc>
              <a:spcBef>
                <a:spcPts val="2300"/>
              </a:spcBef>
              <a:tabLst/>
              <a:defRPr cap="all" spc="0" sz="31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Контракт с предприятием на год бесплатных выступлений</a:t>
            </a:r>
            <a:r>
              <a:rPr>
                <a:solidFill>
                  <a:srgbClr val="E42832"/>
                </a:solidFill>
              </a:rPr>
              <a:t> + </a:t>
            </a:r>
            <a:r>
              <a:t>использование «медийности» музыканта</a:t>
            </a:r>
            <a:r>
              <a:rPr>
                <a:solidFill>
                  <a:srgbClr val="E42832"/>
                </a:solidFill>
              </a:rPr>
              <a:t> - например, для рекламы товаров и услуг инвестора. В среднем - уйдет порядка 3-4 месяцев для того, чтобы раскрутить персональную страницу instagram артиста и набрать от 45-100 тысяч живых подписчиков! </a:t>
            </a:r>
            <a:r>
              <a:t>Детали данного пункта будут обсуждаться отдельно (кол-во выступлений, кол-во постов в социальных сетях, брендинг и так далее) </a:t>
            </a:r>
          </a:p>
          <a:p>
            <a:pPr algn="l">
              <a:lnSpc>
                <a:spcPct val="80000"/>
              </a:lnSpc>
              <a:spcBef>
                <a:spcPts val="2300"/>
              </a:spcBef>
              <a:tabLst/>
              <a:defRPr cap="all" spc="0" sz="31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Дельта (Срок - по истечению которого начинают начисляться проценты и производиться выплаты) - </a:t>
            </a:r>
            <a:r>
              <a:rPr>
                <a:solidFill>
                  <a:schemeClr val="accent6">
                    <a:satOff val="-33399"/>
                    <a:lumOff val="-9873"/>
                  </a:schemeClr>
                </a:solidFill>
              </a:rPr>
              <a:t>3</a:t>
            </a:r>
            <a:r>
              <a:rPr>
                <a:solidFill>
                  <a:srgbClr val="E42832"/>
                </a:solidFill>
              </a:rPr>
              <a:t> месяцА</a:t>
            </a:r>
          </a:p>
          <a:p>
            <a:pPr algn="l">
              <a:lnSpc>
                <a:spcPct val="80000"/>
              </a:lnSpc>
              <a:spcBef>
                <a:spcPts val="2300"/>
              </a:spcBef>
              <a:tabLst/>
              <a:defRPr cap="all" spc="0" sz="31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Примечание - выплаты инвестору производятся каждый месяц по истечению срока «дельты». </a:t>
            </a:r>
          </a:p>
          <a:p>
            <a:pPr algn="l">
              <a:lnSpc>
                <a:spcPct val="80000"/>
              </a:lnSpc>
              <a:spcBef>
                <a:spcPts val="2300"/>
              </a:spcBef>
              <a:tabLst/>
              <a:defRPr cap="all" spc="0" sz="31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</a:p>
          <a:p>
            <a:pPr algn="l">
              <a:lnSpc>
                <a:spcPct val="80000"/>
              </a:lnSpc>
              <a:spcBef>
                <a:spcPts val="2300"/>
              </a:spcBef>
              <a:tabLst/>
              <a:defRPr cap="all" spc="0" sz="31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Договор заключается на 2 года + «дельта» - итого - 27 месяцЕВ. </a:t>
            </a:r>
          </a:p>
          <a:p>
            <a:pPr algn="l">
              <a:lnSpc>
                <a:spcPct val="80000"/>
              </a:lnSpc>
              <a:spcBef>
                <a:spcPts val="2300"/>
              </a:spcBef>
              <a:tabLst/>
              <a:defRPr cap="all" spc="0" sz="3100">
                <a:solidFill>
                  <a:srgbClr val="E4283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Договор может быть закрыт досрочно - соответственно процент по досрочному закрытию должен обсуждаться отдельно, но - сумма чистой прибыли для инвестора не может составлять менее 350 тысяч рублей, НЕ ВКЛЮЧАЯ ПРОЦЕНТ ОТ ВЫРУЧКИ.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от 19.10.2020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от 19.10.2020</a:t>
            </a:r>
          </a:p>
        </p:txBody>
      </p:sp>
      <p:sp>
        <p:nvSpPr>
          <p:cNvPr id="189" name="ПРИМЕЧАНИЯ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ПРИМЕЧАНИЯ</a:t>
            </a:r>
          </a:p>
        </p:txBody>
      </p:sp>
      <p:sp>
        <p:nvSpPr>
          <p:cNvPr id="190" name="Суммы и сроки могут варьироваться - всё зависит от потребностей инвестора. В среднем потребуется 3 месяца для того, чтобы запустить данный проект.…"/>
          <p:cNvSpPr txBox="1"/>
          <p:nvPr/>
        </p:nvSpPr>
        <p:spPr>
          <a:xfrm>
            <a:off x="703750" y="569600"/>
            <a:ext cx="23447683" cy="8506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2300"/>
              </a:spcBef>
              <a:tabLst/>
              <a:defRPr cap="all" spc="0" sz="45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Суммы и сроки могут варьироваться - всё зависит от потребностей инвестора. В среднем потребуется 3 месяца для того, чтобы запустить данный проект. </a:t>
            </a:r>
          </a:p>
          <a:p>
            <a:pPr algn="l">
              <a:lnSpc>
                <a:spcPct val="80000"/>
              </a:lnSpc>
              <a:spcBef>
                <a:spcPts val="2300"/>
              </a:spcBef>
              <a:tabLst/>
              <a:defRPr cap="all" spc="0" sz="45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уже в процессе доведения до финальной стадии готовности находится дебютный трэк (сингл) артиста под названием«420F» , а также к нему уже монтируется полноценный видео-клип с привлечением команды профессионалов. </a:t>
            </a:r>
          </a:p>
          <a:p>
            <a:pPr algn="l">
              <a:lnSpc>
                <a:spcPct val="80000"/>
              </a:lnSpc>
              <a:spcBef>
                <a:spcPts val="2300"/>
              </a:spcBef>
              <a:tabLst/>
              <a:defRPr cap="all" spc="0" sz="45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В процессе завершения находится контент-план для социальных сетей и соответственно уже составлен график запуска рекламы у известных блоггеров и музыкальных «каналов». </a:t>
            </a:r>
          </a:p>
          <a:p>
            <a:pPr algn="l">
              <a:lnSpc>
                <a:spcPct val="80000"/>
              </a:lnSpc>
              <a:spcBef>
                <a:spcPts val="2300"/>
              </a:spcBef>
              <a:tabLst/>
              <a:defRPr cap="all" spc="0" sz="45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при самом идеальном стечении дел - мы (как команда) очень хотели бы выйти на контакт с крупными лэйблами и дистрибьютивными площадками - например, UNIversal music russia/sony music и так далее, для того, чтобы иметь доступ к музыкальным витринам и соответственно тратить еще меньше времени и ресурсов на раскрутку своего бренда.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8_Academy">
  <a:themeElements>
    <a:clrScheme name="28_Academy">
      <a:dk1>
        <a:srgbClr val="000034"/>
      </a:dk1>
      <a:lt1>
        <a:srgbClr val="3B39E4"/>
      </a:lt1>
      <a:dk2>
        <a:srgbClr val="555952"/>
      </a:dk2>
      <a:lt2>
        <a:srgbClr val="D6DCCF"/>
      </a:lt2>
      <a:accent1>
        <a:srgbClr val="3B39E4"/>
      </a:accent1>
      <a:accent2>
        <a:srgbClr val="51C1FD"/>
      </a:accent2>
      <a:accent3>
        <a:srgbClr val="5EF7D2"/>
      </a:accent3>
      <a:accent4>
        <a:srgbClr val="BFF823"/>
      </a:accent4>
      <a:accent5>
        <a:srgbClr val="FFA728"/>
      </a:accent5>
      <a:accent6>
        <a:srgbClr val="FF5F52"/>
      </a:accent6>
      <a:hlink>
        <a:srgbClr val="0000FF"/>
      </a:hlink>
      <a:folHlink>
        <a:srgbClr val="FF00FF"/>
      </a:folHlink>
    </a:clrScheme>
    <a:fontScheme name="28_Academy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8_Academ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42304"/>
            <a:satOff val="23749"/>
            <a:lumOff val="-45745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156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DIN Condensed Bold"/>
            <a:ea typeface="DIN Condensed Bold"/>
            <a:cs typeface="DIN Condensed Bold"/>
            <a:sym typeface="DIN Condensed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143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>
            <a:tab pos="584200" algn="l"/>
          </a:tabLst>
          <a:defRPr b="0" baseline="0" cap="none" i="0" spc="78" strike="noStrike" sz="2600" u="none" kumimoji="0" normalizeH="0">
            <a:ln>
              <a:noFill/>
            </a:ln>
            <a:solidFill>
              <a:schemeClr val="accent1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8_Academy">
  <a:themeElements>
    <a:clrScheme name="28_Academy">
      <a:dk1>
        <a:srgbClr val="000000"/>
      </a:dk1>
      <a:lt1>
        <a:srgbClr val="FFFFFF"/>
      </a:lt1>
      <a:dk2>
        <a:srgbClr val="555952"/>
      </a:dk2>
      <a:lt2>
        <a:srgbClr val="D6DCCF"/>
      </a:lt2>
      <a:accent1>
        <a:srgbClr val="3B39E4"/>
      </a:accent1>
      <a:accent2>
        <a:srgbClr val="51C1FD"/>
      </a:accent2>
      <a:accent3>
        <a:srgbClr val="5EF7D2"/>
      </a:accent3>
      <a:accent4>
        <a:srgbClr val="BFF823"/>
      </a:accent4>
      <a:accent5>
        <a:srgbClr val="FFA728"/>
      </a:accent5>
      <a:accent6>
        <a:srgbClr val="FF5F52"/>
      </a:accent6>
      <a:hlink>
        <a:srgbClr val="0000FF"/>
      </a:hlink>
      <a:folHlink>
        <a:srgbClr val="FF00FF"/>
      </a:folHlink>
    </a:clrScheme>
    <a:fontScheme name="28_Academy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8_Academ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42304"/>
            <a:satOff val="23749"/>
            <a:lumOff val="-45745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156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DIN Condensed Bold"/>
            <a:ea typeface="DIN Condensed Bold"/>
            <a:cs typeface="DIN Condensed Bold"/>
            <a:sym typeface="DIN Condensed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143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>
            <a:tab pos="584200" algn="l"/>
          </a:tabLst>
          <a:defRPr b="0" baseline="0" cap="none" i="0" spc="78" strike="noStrike" sz="2600" u="none" kumimoji="0" normalizeH="0">
            <a:ln>
              <a:noFill/>
            </a:ln>
            <a:solidFill>
              <a:schemeClr val="accent1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