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Информация о факте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07" name="Уровень текста 1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Авторство</a:t>
            </a:r>
          </a:p>
        </p:txBody>
      </p:sp>
      <p:sp>
        <p:nvSpPr>
          <p:cNvPr id="116" name="Уровень текста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Изображение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Автор и дата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презентации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слайда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3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слайда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1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2" name="Уровень текста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g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music.apple.com/ru/album/clubbanger-ep/1469106257" TargetMode="External"/><Relationship Id="rId4" Type="http://schemas.openxmlformats.org/officeDocument/2006/relationships/hyperlink" Target="https://music.apple.com/ru/album/airam/1477257311" TargetMode="External"/><Relationship Id="rId5" Type="http://schemas.openxmlformats.org/officeDocument/2006/relationships/hyperlink" Target="https://music.apple.com/ru/album/the-sodigy/1520367273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от 27.10.2020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от 27.10.2020</a:t>
            </a:r>
          </a:p>
        </p:txBody>
      </p:sp>
      <p:sp>
        <p:nvSpPr>
          <p:cNvPr id="152" name="Творческое Объединение «MOBTIEZ»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Творческое Объединение «M</a:t>
            </a:r>
            <a:r>
              <a:rPr>
                <a:solidFill>
                  <a:schemeClr val="accent5">
                    <a:hueOff val="128995"/>
                    <a:satOff val="10158"/>
                    <a:lumOff val="-13824"/>
                  </a:schemeClr>
                </a:solidFill>
              </a:rPr>
              <a:t>O</a:t>
            </a:r>
            <a:r>
              <a:t>BTIEZ»</a:t>
            </a:r>
          </a:p>
        </p:txBody>
      </p:sp>
      <p:sp>
        <p:nvSpPr>
          <p:cNvPr id="153" name="Подзаголовок презентации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от 27.10.2020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от 27.10.2020</a:t>
            </a:r>
          </a:p>
        </p:txBody>
      </p:sp>
      <p:sp>
        <p:nvSpPr>
          <p:cNvPr id="156" name="КОРОТКО О НАС"/>
          <p:cNvSpPr txBox="1"/>
          <p:nvPr>
            <p:ph type="ctrTitle"/>
          </p:nvPr>
        </p:nvSpPr>
        <p:spPr>
          <a:xfrm>
            <a:off x="1206498" y="-1152984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КОРОТКО О НАС</a:t>
            </a:r>
          </a:p>
        </p:txBody>
      </p:sp>
      <p:sp>
        <p:nvSpPr>
          <p:cNvPr id="157" name="* Имеем опыт работы больше десяти лет в Музыкальной Индустрии…"/>
          <p:cNvSpPr txBox="1"/>
          <p:nvPr>
            <p:ph type="subTitle" idx="1"/>
          </p:nvPr>
        </p:nvSpPr>
        <p:spPr>
          <a:xfrm>
            <a:off x="1206500" y="3946591"/>
            <a:ext cx="19738941" cy="7701550"/>
          </a:xfrm>
          <a:prstGeom prst="rect">
            <a:avLst/>
          </a:prstGeom>
        </p:spPr>
        <p:txBody>
          <a:bodyPr/>
          <a:lstStyle/>
          <a:p>
            <a:pPr defTabSz="330200">
              <a:defRPr sz="2320"/>
            </a:pPr>
            <a:r>
              <a:t>* Имеем опыт работы больше десяти лет в Музыкальной Индустрии</a:t>
            </a:r>
          </a:p>
          <a:p>
            <a:pPr defTabSz="330200">
              <a:defRPr sz="2320"/>
            </a:pPr>
            <a:r>
              <a:t>* Опыт сотрудничества с зарубежными/российскими музыкантами и крупными компаниями , такими как - ONYX (США), BEANZ (США), SOGDEE (РФ), ANIKV (РФ), DIDO (АНГЛ.), FONTZERELLI (АНГЛ.), RIGZ (США), RAICHE (США), E-TURN (США), RED BULL COMPANY (АВСТРИЯ) etc</a:t>
            </a:r>
          </a:p>
          <a:p>
            <a:pPr defTabSz="330200">
              <a:defRPr sz="2320"/>
            </a:pPr>
            <a:r>
              <a:t>* Наши релизы имеют десятки тысяч прослушиваний и продаж по всему миру (включая физические носители - виниловые пластинки)</a:t>
            </a:r>
          </a:p>
          <a:p>
            <a:pPr defTabSz="330200">
              <a:defRPr sz="2320"/>
            </a:pPr>
            <a:r>
              <a:t>* Мы около 3 лет занимались ГостРайтингом для некоторых известных российских звёзд эстрады</a:t>
            </a:r>
          </a:p>
          <a:p>
            <a:pPr defTabSz="330200">
              <a:defRPr sz="2320"/>
            </a:pPr>
            <a:r>
              <a:t>* Принимали участие на старте создания крупной звукозаписывающей компании федерального масштаба</a:t>
            </a:r>
          </a:p>
          <a:p>
            <a:pPr defTabSz="330200">
              <a:defRPr sz="2320"/>
            </a:pPr>
            <a:r>
              <a:t>* Обучались ремеслу музыкальной индустрии у мастеров своего дела как в России, так и в США - записывались на топовых мировых студиях, где свои записи осуществляли Adele, Beyonce, Jay-Z, Rihanna и так далее. </a:t>
            </a:r>
          </a:p>
          <a:p>
            <a:pPr defTabSz="330200">
              <a:defRPr sz="2320"/>
            </a:pPr>
          </a:p>
          <a:p>
            <a:pPr defTabSz="330200">
              <a:defRPr sz="2320">
                <a:solidFill>
                  <a:srgbClr val="000000"/>
                </a:solidFill>
              </a:defRPr>
            </a:pPr>
            <a:r>
              <a:t>Примеры наших релизов:</a:t>
            </a:r>
          </a:p>
          <a:p>
            <a:pPr defTabSz="330200">
              <a:defRPr sz="2320">
                <a:solidFill>
                  <a:srgbClr val="000000"/>
                </a:solidFill>
              </a:defRPr>
            </a:pPr>
          </a:p>
          <a:p>
            <a:pPr defTabSz="330200">
              <a:defRPr sz="2320"/>
            </a:pPr>
            <a:r>
              <a:t>*CLUBBANGER EP - feat. ONYX (Хип-Хоп звёзды из США) - </a:t>
            </a:r>
            <a:r>
              <a:rPr u="sng">
                <a:hlinkClick r:id="rId3" invalidUrl="" action="" tgtFrame="" tooltip="" history="1" highlightClick="0" endSnd="0"/>
              </a:rPr>
              <a:t>https://music.apple.com/ru/album/clubbanger-ep/1469106257</a:t>
            </a:r>
          </a:p>
          <a:p>
            <a:pPr defTabSz="330200">
              <a:defRPr sz="2320"/>
            </a:pPr>
          </a:p>
          <a:p>
            <a:pPr defTabSz="330200">
              <a:defRPr sz="2320"/>
            </a:pPr>
            <a:r>
              <a:t>*AIRAM LP (на пластинке гости из США/Англии и РФ, в том числе и артистка, которая сейчас базируется на лэйбле GAZGOLDER под руководством Басты) - </a:t>
            </a:r>
            <a:r>
              <a:rPr u="sng">
                <a:hlinkClick r:id="rId4" invalidUrl="" action="" tgtFrame="" tooltip="" history="1" highlightClick="0" endSnd="0"/>
              </a:rPr>
              <a:t>https://music.apple.com/ru/album/airam/1477257311</a:t>
            </a:r>
          </a:p>
          <a:p>
            <a:pPr defTabSz="330200">
              <a:defRPr sz="2320"/>
            </a:pPr>
          </a:p>
          <a:p>
            <a:pPr defTabSz="330200">
              <a:defRPr sz="2320"/>
            </a:pPr>
            <a:r>
              <a:t>*STILL SO_DIGY (альбом певицы, который разошелся крупным тиражом на виниловом носителе) - </a:t>
            </a:r>
            <a:r>
              <a:rPr u="sng">
                <a:hlinkClick r:id="rId5" invalidUrl="" action="" tgtFrame="" tooltip="" history="1" highlightClick="0" endSnd="0"/>
              </a:rPr>
              <a:t>https://music.apple.com/ru/album/the-sodigy/1520367273</a:t>
            </a:r>
          </a:p>
          <a:p>
            <a:pPr defTabSz="330200">
              <a:defRPr sz="2200"/>
            </a:pPr>
          </a:p>
          <a:p>
            <a:pPr defTabSz="330200">
              <a:defRPr sz="2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от 27.10.2020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от 27.10.2020</a:t>
            </a:r>
          </a:p>
        </p:txBody>
      </p:sp>
      <p:sp>
        <p:nvSpPr>
          <p:cNvPr id="160" name="ПОЧЕМУ ИМЕННО НАШ ПРОЕКТ?"/>
          <p:cNvSpPr txBox="1"/>
          <p:nvPr>
            <p:ph type="ctrTitle"/>
          </p:nvPr>
        </p:nvSpPr>
        <p:spPr>
          <a:xfrm>
            <a:off x="1206498" y="-1051384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ПОЧЕМУ ИМЕННО НАШ ПРОЕКТ?</a:t>
            </a:r>
          </a:p>
        </p:txBody>
      </p:sp>
      <p:sp>
        <p:nvSpPr>
          <p:cNvPr id="161" name="Мы накопили достаточный опыт для того, чтобы с уверенностью заявить о запуске наших проектов на музыкальный рынок РФ/СНГ. 2 года наша команда целенаправленно изучала данный сегмент музыкальной индустрии, практиковалась в написании полноценных композиций,"/>
          <p:cNvSpPr txBox="1"/>
          <p:nvPr>
            <p:ph type="subTitle" idx="1"/>
          </p:nvPr>
        </p:nvSpPr>
        <p:spPr>
          <a:xfrm>
            <a:off x="1206500" y="4048191"/>
            <a:ext cx="19738941" cy="7701550"/>
          </a:xfrm>
          <a:prstGeom prst="rect">
            <a:avLst/>
          </a:prstGeom>
        </p:spPr>
        <p:txBody>
          <a:bodyPr/>
          <a:lstStyle/>
          <a:p>
            <a:pPr defTabSz="454025">
              <a:defRPr sz="3135"/>
            </a:pPr>
            <a:r>
              <a:t>Мы накопили достаточный опыт для того, чтобы с уверенностью заявить о запуске наших проектов на музыкальный рынок РФ/СНГ. 2 года наша команда целенаправленно изучала данный сегмент музыкальной индустрии, практиковалась в написании полноценных композиций, наращивала связи и проходила огромное количество разноформатных обучений, тренингов и мастер-классов по созданию музыкального контента, а также по его продвижению. </a:t>
            </a:r>
          </a:p>
          <a:p>
            <a:pPr defTabSz="454025">
              <a:defRPr sz="3135"/>
            </a:pPr>
            <a:r>
              <a:t>Все мы осознаём важность не только качества «продукта», но и способа его донесения до масс. В наши дни реалии таковы - что качественный продукт на рынке - это лишь 50 процентов успеха компании. Остальная половина - это маркетинг/продвижение/сильный SMM менеджемент - а это серьезные расходы на первом этапе. Плюсом не стоит забывать, что сейчас всё самое необходимое находится у человека в его смартфоне, в том числе и музыка его любимого исполнителя.  Именно поэтому мы находимся в поисках достойных партнеров (инвесторов)  для того, чтобы успешно стартовать с нашим проектом на рынке РФ/СНГ. </a:t>
            </a:r>
          </a:p>
          <a:p>
            <a:pPr defTabSz="454025">
              <a:defRPr sz="3025"/>
            </a:pPr>
          </a:p>
          <a:p>
            <a:pPr defTabSz="454025">
              <a:defRPr sz="3025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от 27.10.2020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от 27.10.2020</a:t>
            </a:r>
          </a:p>
        </p:txBody>
      </p:sp>
      <p:sp>
        <p:nvSpPr>
          <p:cNvPr id="164" name="КОНТАКТНЫЕ ДАННЫЕ"/>
          <p:cNvSpPr txBox="1"/>
          <p:nvPr>
            <p:ph type="ctrTitle"/>
          </p:nvPr>
        </p:nvSpPr>
        <p:spPr>
          <a:xfrm>
            <a:off x="1206498" y="-1051384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КОНТАКТНЫЕ ДАННЫЕ</a:t>
            </a:r>
          </a:p>
        </p:txBody>
      </p:sp>
      <p:sp>
        <p:nvSpPr>
          <p:cNvPr id="165" name="Генеральный продюсер проекта - Перфильев Александр Дмитриевич - +79223500660 - mstpee@gmail.com"/>
          <p:cNvSpPr txBox="1"/>
          <p:nvPr>
            <p:ph type="subTitle" idx="1"/>
          </p:nvPr>
        </p:nvSpPr>
        <p:spPr>
          <a:xfrm>
            <a:off x="1206500" y="4441891"/>
            <a:ext cx="19738941" cy="7701550"/>
          </a:xfrm>
          <a:prstGeom prst="rect">
            <a:avLst/>
          </a:prstGeom>
        </p:spPr>
        <p:txBody>
          <a:bodyPr/>
          <a:lstStyle/>
          <a:p>
            <a:pPr>
              <a:defRPr sz="5700"/>
            </a:pPr>
            <a:r>
              <a:t>Генеральный продюсер проекта - </a:t>
            </a:r>
            <a:r>
              <a:rPr>
                <a:solidFill>
                  <a:schemeClr val="accent5">
                    <a:hueOff val="128995"/>
                    <a:satOff val="10158"/>
                    <a:lumOff val="-13824"/>
                  </a:schemeClr>
                </a:solidFill>
              </a:rPr>
              <a:t>Перфильев Александр Дмитриевич - +79223500660 - mstpee@gmail.com</a:t>
            </a:r>
            <a:endParaRPr>
              <a:solidFill>
                <a:schemeClr val="accent5">
                  <a:hueOff val="128995"/>
                  <a:satOff val="10158"/>
                  <a:lumOff val="-13824"/>
                </a:schemeClr>
              </a:solidFill>
            </a:endParaRPr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