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7"/>
    <p:restoredTop sz="92230"/>
  </p:normalViewPr>
  <p:slideViewPr>
    <p:cSldViewPr snapToGrid="0" snapToObjects="1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8D15D-6265-D748-88F8-47D9FE85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3F4475-F617-9A4B-B081-A6345D1CE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8E67D6-2A4A-5C46-AF74-BE0FFF22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BC7-6CD4-054B-8AA7-F4D56483F3CB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9E565-B211-8F40-BDEE-ECA8860C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19A29B-5979-5544-9EE0-8C6E4E5F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FC85-D5C5-7D45-85DF-76C1BD1E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63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FCD09-025E-E94B-BA1C-9EFF55E69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137B72-8498-1241-82B9-A5F133286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A28A62-E143-614A-83FC-AEBB38A66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BC7-6CD4-054B-8AA7-F4D56483F3CB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BD6D2-DB4D-D748-9E6C-1E79C763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F312C3-914D-BC4B-8B1A-D30133DE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FC85-D5C5-7D45-85DF-76C1BD1E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6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B86466-DE1A-5741-9161-5CF398630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BDD901-4834-5D48-B1E8-ED8D72B7F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CD8F51-4853-1A4F-8A06-4E77727C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BC7-6CD4-054B-8AA7-F4D56483F3CB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6C49D4-8909-9D4F-B1BB-46A4EDD9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BEA99-E386-F944-B489-4482EF1E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FC85-D5C5-7D45-85DF-76C1BD1E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2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659A5-ACDB-564F-A815-9D757B4A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E3F1A3-F8D0-4447-8F69-7A761A896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B21FD9-D396-414A-B1C9-2347D08D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BC7-6CD4-054B-8AA7-F4D56483F3CB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EA0034-9918-F94E-B6B9-0EA7C317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8C99D4-BB25-9C48-923F-523DDAA5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FC85-D5C5-7D45-85DF-76C1BD1E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3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C300B-748B-2A47-B8EA-C818CEB9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C036AC-E7B3-8740-9892-A661606E1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ACB5D-4894-6243-8709-3692AFCC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BC7-6CD4-054B-8AA7-F4D56483F3CB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A89EA9-F216-474F-9DD4-5C58E68C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6C206-9BA8-4A43-8E55-DBC0C72D1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FC85-D5C5-7D45-85DF-76C1BD1E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9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EB279-043E-174B-89C5-8C918F67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FD3A63-4A16-F84D-92E2-9A55D74DC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032C0-8473-6646-9881-FB360493A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30F603-F9AB-564B-84F7-4E16D74CB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BC7-6CD4-054B-8AA7-F4D56483F3CB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A45F55-24A0-E443-BF26-7E39EB52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CC7686-B493-BB45-9ED3-D856E8FC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FC85-D5C5-7D45-85DF-76C1BD1E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0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75F4E-E35F-AD41-B757-EA1D772C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2CA250-3DDB-3444-9B20-0C2A69685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4D0694-4A53-B14A-BC9A-A93333A79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EEBEBE-DF43-F142-B5B6-F002FF415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51D949-939F-864C-9D08-6774A7332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98120B-46FF-D944-BDBB-54B61A5CF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BC7-6CD4-054B-8AA7-F4D56483F3CB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015894-42E8-B94B-BE0C-FE8E7BED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78F27F-80F4-4B42-A4FA-15110D86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FC85-D5C5-7D45-85DF-76C1BD1E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5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E9131-8388-E344-83AF-CB08E894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BB6CF4-93D6-FF45-B4B6-D7C5D7434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BC7-6CD4-054B-8AA7-F4D56483F3CB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6283F2-7234-9E42-BAD7-8D5DFA97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8AEE19-A5FD-0A45-BDD3-81B788A5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FC85-D5C5-7D45-85DF-76C1BD1E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5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F4FD09-AEEE-1F4B-BD13-463BBB35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BC7-6CD4-054B-8AA7-F4D56483F3CB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3E1986-88BE-6442-8E96-722059DB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CE8FC1-49CE-6A49-88C8-69D895A6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FC85-D5C5-7D45-85DF-76C1BD1E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87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96117-B4A8-4848-9E4F-B50AC1BD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00F38-3489-5E46-BD5E-B09D13D73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E351FE-0DBF-3044-8DAE-CEA60A414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55B995-ECB4-4B42-9675-8339541E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BC7-6CD4-054B-8AA7-F4D56483F3CB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D8B18F-4D82-AF40-8932-AADAF362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17692-E12E-7A48-894C-1B010C87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FC85-D5C5-7D45-85DF-76C1BD1E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B8A11-5B40-B745-8EA8-6EEC0553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DE485E-7EAC-8A4B-81C4-5198725CD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05A7E8-3D61-DA45-8185-79E3142FE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904CA-AEDB-DF49-AC6E-DFBC02E6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ABC7-6CD4-054B-8AA7-F4D56483F3CB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33E9BC-058D-F741-B26C-1775BAB5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CCDCDC-AEF6-7040-9993-D70BEAA9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FC85-D5C5-7D45-85DF-76C1BD1E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2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1110D-6130-DD43-AE3B-87EB5C6D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C1B2C0-BEE4-6747-B709-3DA09FBC7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9A157-826E-6948-BF53-EED34A39B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2ABC7-6CD4-054B-8AA7-F4D56483F3CB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1EF34-D0B9-4244-8BDA-D110CD98F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75C0B-A2C7-0740-AC3F-42968F5C7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FC85-D5C5-7D45-85DF-76C1BD1E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9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yberx-franchi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6888A-9638-E54B-B43B-D2186494E3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646FBA-0D36-B24C-8310-B9C00F320D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8C27FB-3C83-3F4C-9A62-FCC013AC6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00D9FE-10E7-CB42-8E55-77A0F3E0A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264" y="0"/>
            <a:ext cx="1811686" cy="15794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96E91FC-AB46-0942-9F1D-8296D5881C87}"/>
              </a:ext>
            </a:extLst>
          </p:cNvPr>
          <p:cNvSpPr txBox="1"/>
          <p:nvPr/>
        </p:nvSpPr>
        <p:spPr>
          <a:xfrm>
            <a:off x="-105294" y="1387475"/>
            <a:ext cx="1128868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бизнес-план </a:t>
            </a:r>
          </a:p>
          <a:p>
            <a:pPr algn="ctr"/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города</a:t>
            </a:r>
            <a:r>
              <a:rPr lang="ru-RU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Южно-Сахалинск</a:t>
            </a:r>
          </a:p>
        </p:txBody>
      </p:sp>
    </p:spTree>
    <p:extLst>
      <p:ext uri="{BB962C8B-B14F-4D97-AF65-F5344CB8AC3E}">
        <p14:creationId xmlns:p14="http://schemas.microsoft.com/office/powerpoint/2010/main" val="329252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D259B-6633-4E4E-B712-F741B790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5180AB-A2AB-4B4E-8C3B-2D57B5576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845DCB-525C-1B45-9963-68C919105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451" y="0"/>
            <a:ext cx="2011549" cy="1690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5E7759-F568-384D-A8FA-40A4B24F84A6}"/>
              </a:ext>
            </a:extLst>
          </p:cNvPr>
          <p:cNvSpPr txBox="1"/>
          <p:nvPr/>
        </p:nvSpPr>
        <p:spPr>
          <a:xfrm>
            <a:off x="576218" y="1503969"/>
            <a:ext cx="1126034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Количество населения: 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200636 чел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Конкурентная среда: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среднего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Средняя стоимость аренды 1 компьютера на 1 час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100₽</a:t>
            </a:r>
          </a:p>
          <a:p>
            <a:endParaRPr lang="ru-RU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Средняя ставка аренды за 1 м² в месяц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2000₽</a:t>
            </a:r>
          </a:p>
          <a:p>
            <a:endParaRPr lang="en-US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E2E36-0923-084D-89B3-8473C5020B98}"/>
              </a:ext>
            </a:extLst>
          </p:cNvPr>
          <p:cNvSpPr txBox="1"/>
          <p:nvPr/>
        </p:nvSpPr>
        <p:spPr>
          <a:xfrm>
            <a:off x="169818" y="373766"/>
            <a:ext cx="10938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потенциальной локации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4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D259B-6633-4E4E-B712-F741B790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5180AB-A2AB-4B4E-8C3B-2D57B5576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845DCB-525C-1B45-9963-68C919105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452" y="0"/>
            <a:ext cx="2011549" cy="1690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5E7759-F568-384D-A8FA-40A4B24F84A6}"/>
              </a:ext>
            </a:extLst>
          </p:cNvPr>
          <p:cNvSpPr txBox="1"/>
          <p:nvPr/>
        </p:nvSpPr>
        <p:spPr>
          <a:xfrm>
            <a:off x="576218" y="1503969"/>
            <a:ext cx="112603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3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объем инвестиций в открытие: 4,9млн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₽</a:t>
            </a:r>
          </a:p>
          <a:p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срок окупаемости: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Futura Medium" panose="020B0602020204020303" pitchFamily="34" charset="-79"/>
            </a:endParaRPr>
          </a:p>
          <a:p>
            <a:endParaRPr lang="en-US" sz="3500" dirty="0">
              <a:solidFill>
                <a:schemeClr val="bg1"/>
              </a:solidFill>
              <a:latin typeface="Times New Roman" panose="02020603050405020304" pitchFamily="18" charset="0"/>
              <a:cs typeface="Futura Medium" panose="020B0602020204020303" pitchFamily="34" charset="-79"/>
            </a:endParaRPr>
          </a:p>
          <a:p>
            <a:endParaRPr lang="ru-RU" sz="5000" b="1" dirty="0">
              <a:solidFill>
                <a:schemeClr val="bg1"/>
              </a:solidFill>
            </a:endParaRPr>
          </a:p>
          <a:p>
            <a:r>
              <a:rPr lang="ru-RU" sz="5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E2E36-0923-084D-89B3-8473C5020B98}"/>
              </a:ext>
            </a:extLst>
          </p:cNvPr>
          <p:cNvSpPr txBox="1"/>
          <p:nvPr/>
        </p:nvSpPr>
        <p:spPr>
          <a:xfrm>
            <a:off x="-93583" y="368056"/>
            <a:ext cx="10938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потенциальной локации: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2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6888A-9638-E54B-B43B-D2186494E3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646FBA-0D36-B24C-8310-B9C00F320D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8C27FB-3C83-3F4C-9A62-FCC013AC6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278FEA-6501-404E-896E-137F60697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274" y="73891"/>
            <a:ext cx="1659844" cy="1475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00862A-EF6A-FC4F-A95F-29DA170F48A4}"/>
              </a:ext>
            </a:extLst>
          </p:cNvPr>
          <p:cNvSpPr txBox="1"/>
          <p:nvPr/>
        </p:nvSpPr>
        <p:spPr>
          <a:xfrm>
            <a:off x="4189616" y="1311215"/>
            <a:ext cx="8002384" cy="792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3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Futura Medium" panose="020B0602020204020303" pitchFamily="34" charset="-79"/>
            </a:endParaRPr>
          </a:p>
          <a:p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Futura Medium" panose="020B0602020204020303" pitchFamily="34" charset="-79"/>
            </a:endParaRPr>
          </a:p>
          <a:p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Futura Medium" panose="020B0602020204020303" pitchFamily="34" charset="-79"/>
            </a:endParaRPr>
          </a:p>
          <a:p>
            <a:pPr algn="r"/>
            <a:r>
              <a:rPr lang="ru-RU" sz="33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Кротов Андрей</a:t>
            </a:r>
          </a:p>
          <a:p>
            <a:pPr algn="r"/>
            <a:r>
              <a:rPr lang="ru-RU" sz="33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Команда </a:t>
            </a:r>
            <a:r>
              <a:rPr lang="en-US" sz="33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Cyber</a:t>
            </a:r>
            <a:r>
              <a:rPr lang="ru-RU" sz="33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:</a:t>
            </a:r>
            <a:r>
              <a:rPr lang="en-US" sz="33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X Community</a:t>
            </a:r>
          </a:p>
          <a:p>
            <a:pPr algn="r"/>
            <a:r>
              <a:rPr lang="en-US" sz="33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+7-</a:t>
            </a:r>
            <a:r>
              <a:rPr lang="ru-RU" sz="33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965-417-33-</a:t>
            </a:r>
            <a:r>
              <a:rPr lang="en-US" sz="33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1</a:t>
            </a:r>
            <a:r>
              <a:rPr lang="ru-RU" sz="33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7</a:t>
            </a:r>
            <a:br>
              <a:rPr lang="ru-RU" sz="33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8-800-444-13-02</a:t>
            </a:r>
          </a:p>
          <a:p>
            <a:pPr algn="r"/>
            <a:r>
              <a:rPr lang="en-US" sz="33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a.krotov@cyberx-franchise.ru</a:t>
            </a:r>
          </a:p>
          <a:p>
            <a:pPr algn="r"/>
            <a:r>
              <a:rPr lang="en-US" sz="33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www.cyberx-franchise</a:t>
            </a:r>
            <a:r>
              <a:rPr lang="en-US" sz="33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.ru</a:t>
            </a:r>
            <a:endParaRPr lang="en-US" sz="33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endParaRPr lang="en-US" sz="350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endParaRPr lang="ru-RU" sz="5000" b="1" dirty="0">
              <a:solidFill>
                <a:schemeClr val="bg1"/>
              </a:solidFill>
            </a:endParaRPr>
          </a:p>
          <a:p>
            <a:r>
              <a:rPr lang="ru-RU" sz="5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2302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101</Words>
  <Application>Microsoft Office PowerPoint</Application>
  <PresentationFormat>Широкоэкранный</PresentationFormat>
  <Paragraphs>37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Futura Condensed Medium</vt:lpstr>
      <vt:lpstr>Futura Medium</vt:lpstr>
      <vt:lpstr>Segoe UI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Семенов</dc:creator>
  <cp:lastModifiedBy>Пользователь</cp:lastModifiedBy>
  <cp:revision>32</cp:revision>
  <dcterms:created xsi:type="dcterms:W3CDTF">2020-10-14T09:16:23Z</dcterms:created>
  <dcterms:modified xsi:type="dcterms:W3CDTF">2020-11-11T15:47:13Z</dcterms:modified>
</cp:coreProperties>
</file>