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9" r:id="rId2"/>
    <p:sldId id="280" r:id="rId3"/>
    <p:sldId id="28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5D3"/>
    <a:srgbClr val="DF1313"/>
    <a:srgbClr val="FF0000"/>
    <a:srgbClr val="0000CC"/>
    <a:srgbClr val="0000FF"/>
    <a:srgbClr val="FF0066"/>
    <a:srgbClr val="11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C6DD4-F680-484C-BDFF-8F20B3F607EA}" v="48" dt="2020-07-15T09:18:00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ниил Окороков" userId="e8fbb30186f6a7af" providerId="LiveId" clId="{C11C6DD4-F680-484C-BDFF-8F20B3F607EA}"/>
    <pc:docChg chg="undo redo custSel addSld modSld">
      <pc:chgData name="Даниил Окороков" userId="e8fbb30186f6a7af" providerId="LiveId" clId="{C11C6DD4-F680-484C-BDFF-8F20B3F607EA}" dt="2020-07-15T09:24:37.804" v="2608" actId="1076"/>
      <pc:docMkLst>
        <pc:docMk/>
      </pc:docMkLst>
      <pc:sldChg chg="modSp">
        <pc:chgData name="Даниил Окороков" userId="e8fbb30186f6a7af" providerId="LiveId" clId="{C11C6DD4-F680-484C-BDFF-8F20B3F607EA}" dt="2020-07-15T08:22:30.045" v="2380" actId="20577"/>
        <pc:sldMkLst>
          <pc:docMk/>
          <pc:sldMk cId="0" sldId="258"/>
        </pc:sldMkLst>
        <pc:spChg chg="mod">
          <ac:chgData name="Даниил Окороков" userId="e8fbb30186f6a7af" providerId="LiveId" clId="{C11C6DD4-F680-484C-BDFF-8F20B3F607EA}" dt="2020-07-15T08:22:30.045" v="2380" actId="20577"/>
          <ac:spMkLst>
            <pc:docMk/>
            <pc:sldMk cId="0" sldId="258"/>
            <ac:spMk id="5" creationId="{00000000-0000-0000-0000-000000000000}"/>
          </ac:spMkLst>
        </pc:spChg>
      </pc:sldChg>
      <pc:sldChg chg="addSp delSp modSp">
        <pc:chgData name="Даниил Окороков" userId="e8fbb30186f6a7af" providerId="LiveId" clId="{C11C6DD4-F680-484C-BDFF-8F20B3F607EA}" dt="2020-07-15T08:22:30.666" v="2381" actId="14100"/>
        <pc:sldMkLst>
          <pc:docMk/>
          <pc:sldMk cId="0" sldId="280"/>
        </pc:sldMkLst>
        <pc:spChg chg="add del mod">
          <ac:chgData name="Даниил Окороков" userId="e8fbb30186f6a7af" providerId="LiveId" clId="{C11C6DD4-F680-484C-BDFF-8F20B3F607EA}" dt="2020-06-15T10:12:46.281" v="13" actId="478"/>
          <ac:spMkLst>
            <pc:docMk/>
            <pc:sldMk cId="0" sldId="280"/>
            <ac:spMk id="4" creationId="{E18188F8-5807-418C-95AB-25B7945CF986}"/>
          </ac:spMkLst>
        </pc:spChg>
        <pc:spChg chg="add del mod">
          <ac:chgData name="Даниил Окороков" userId="e8fbb30186f6a7af" providerId="LiveId" clId="{C11C6DD4-F680-484C-BDFF-8F20B3F607EA}" dt="2020-06-15T11:42:33.039" v="145" actId="478"/>
          <ac:spMkLst>
            <pc:docMk/>
            <pc:sldMk cId="0" sldId="280"/>
            <ac:spMk id="5" creationId="{A23541D7-DC02-44D2-8EDD-EE0DADBBD1D2}"/>
          </ac:spMkLst>
        </pc:spChg>
        <pc:spChg chg="add mod">
          <ac:chgData name="Даниил Окороков" userId="e8fbb30186f6a7af" providerId="LiveId" clId="{C11C6DD4-F680-484C-BDFF-8F20B3F607EA}" dt="2020-07-15T08:15:24.549" v="2295" actId="20577"/>
          <ac:spMkLst>
            <pc:docMk/>
            <pc:sldMk cId="0" sldId="280"/>
            <ac:spMk id="6" creationId="{249B216C-A5DA-445A-990D-25A3C5C62C37}"/>
          </ac:spMkLst>
        </pc:spChg>
        <pc:spChg chg="add mod">
          <ac:chgData name="Даниил Окороков" userId="e8fbb30186f6a7af" providerId="LiveId" clId="{C11C6DD4-F680-484C-BDFF-8F20B3F607EA}" dt="2020-07-15T08:10:32.279" v="2214" actId="20577"/>
          <ac:spMkLst>
            <pc:docMk/>
            <pc:sldMk cId="0" sldId="280"/>
            <ac:spMk id="7" creationId="{DBA08462-81C4-44C7-AC59-90B411DB3F6A}"/>
          </ac:spMkLst>
        </pc:spChg>
        <pc:spChg chg="add mod">
          <ac:chgData name="Даниил Окороков" userId="e8fbb30186f6a7af" providerId="LiveId" clId="{C11C6DD4-F680-484C-BDFF-8F20B3F607EA}" dt="2020-06-17T18:40:23.201" v="1971" actId="1076"/>
          <ac:spMkLst>
            <pc:docMk/>
            <pc:sldMk cId="0" sldId="280"/>
            <ac:spMk id="8" creationId="{DDE68186-B293-4CA7-B176-5044F4FB7A42}"/>
          </ac:spMkLst>
        </pc:spChg>
        <pc:spChg chg="add mod">
          <ac:chgData name="Даниил Окороков" userId="e8fbb30186f6a7af" providerId="LiveId" clId="{C11C6DD4-F680-484C-BDFF-8F20B3F607EA}" dt="2020-06-17T18:40:43.400" v="1972" actId="1076"/>
          <ac:spMkLst>
            <pc:docMk/>
            <pc:sldMk cId="0" sldId="280"/>
            <ac:spMk id="9" creationId="{6C4564EB-89A3-41C5-8070-08D33195ABB8}"/>
          </ac:spMkLst>
        </pc:spChg>
        <pc:spChg chg="add mod">
          <ac:chgData name="Даниил Окороков" userId="e8fbb30186f6a7af" providerId="LiveId" clId="{C11C6DD4-F680-484C-BDFF-8F20B3F607EA}" dt="2020-06-17T18:42:36.697" v="1978" actId="1076"/>
          <ac:spMkLst>
            <pc:docMk/>
            <pc:sldMk cId="0" sldId="280"/>
            <ac:spMk id="10" creationId="{88DEA9B2-6B76-4A6D-AF01-BAF1727C1C28}"/>
          </ac:spMkLst>
        </pc:spChg>
        <pc:spChg chg="add mod">
          <ac:chgData name="Даниил Окороков" userId="e8fbb30186f6a7af" providerId="LiveId" clId="{C11C6DD4-F680-484C-BDFF-8F20B3F607EA}" dt="2020-06-17T18:39:56.463" v="1969" actId="1076"/>
          <ac:spMkLst>
            <pc:docMk/>
            <pc:sldMk cId="0" sldId="280"/>
            <ac:spMk id="11" creationId="{79E1D3BB-7706-44B8-BCDA-4CEFA4147FCC}"/>
          </ac:spMkLst>
        </pc:spChg>
        <pc:spChg chg="add del mod">
          <ac:chgData name="Даниил Окороков" userId="e8fbb30186f6a7af" providerId="LiveId" clId="{C11C6DD4-F680-484C-BDFF-8F20B3F607EA}" dt="2020-06-15T20:12:31.709" v="740"/>
          <ac:spMkLst>
            <pc:docMk/>
            <pc:sldMk cId="0" sldId="280"/>
            <ac:spMk id="12" creationId="{B4A60C4C-F492-4D9C-A31A-0BE386434AC9}"/>
          </ac:spMkLst>
        </pc:spChg>
        <pc:spChg chg="add mod">
          <ac:chgData name="Даниил Окороков" userId="e8fbb30186f6a7af" providerId="LiveId" clId="{C11C6DD4-F680-484C-BDFF-8F20B3F607EA}" dt="2020-07-15T08:22:30.666" v="2381" actId="14100"/>
          <ac:spMkLst>
            <pc:docMk/>
            <pc:sldMk cId="0" sldId="280"/>
            <ac:spMk id="13" creationId="{1EA6D039-284F-4F3D-9509-89C75340C474}"/>
          </ac:spMkLst>
        </pc:spChg>
        <pc:spChg chg="add">
          <ac:chgData name="Даниил Окороков" userId="e8fbb30186f6a7af" providerId="LiveId" clId="{C11C6DD4-F680-484C-BDFF-8F20B3F607EA}" dt="2020-06-16T11:28:45.286" v="1020"/>
          <ac:spMkLst>
            <pc:docMk/>
            <pc:sldMk cId="0" sldId="280"/>
            <ac:spMk id="22" creationId="{6A58DE64-BDBD-4420-87CD-AC127CFD6FDE}"/>
          </ac:spMkLst>
        </pc:spChg>
        <pc:spChg chg="add mod">
          <ac:chgData name="Даниил Окороков" userId="e8fbb30186f6a7af" providerId="LiveId" clId="{C11C6DD4-F680-484C-BDFF-8F20B3F607EA}" dt="2020-06-17T16:58:58.564" v="1893" actId="1076"/>
          <ac:spMkLst>
            <pc:docMk/>
            <pc:sldMk cId="0" sldId="280"/>
            <ac:spMk id="23" creationId="{8CD4C5FC-CC18-45F5-BAF8-BC7342F55169}"/>
          </ac:spMkLst>
        </pc:spChg>
        <pc:spChg chg="add mod">
          <ac:chgData name="Даниил Окороков" userId="e8fbb30186f6a7af" providerId="LiveId" clId="{C11C6DD4-F680-484C-BDFF-8F20B3F607EA}" dt="2020-06-17T17:00:34.550" v="1900" actId="1076"/>
          <ac:spMkLst>
            <pc:docMk/>
            <pc:sldMk cId="0" sldId="280"/>
            <ac:spMk id="24" creationId="{8D942C9E-4591-4E3B-92FD-79799EEE0F98}"/>
          </ac:spMkLst>
        </pc:spChg>
        <pc:spChg chg="add mod">
          <ac:chgData name="Даниил Окороков" userId="e8fbb30186f6a7af" providerId="LiveId" clId="{C11C6DD4-F680-484C-BDFF-8F20B3F607EA}" dt="2020-06-17T16:59:15.489" v="1895" actId="1076"/>
          <ac:spMkLst>
            <pc:docMk/>
            <pc:sldMk cId="0" sldId="280"/>
            <ac:spMk id="27" creationId="{919314AC-1223-4701-91B4-F6C4085FB154}"/>
          </ac:spMkLst>
        </pc:spChg>
        <pc:spChg chg="add mod">
          <ac:chgData name="Даниил Окороков" userId="e8fbb30186f6a7af" providerId="LiveId" clId="{C11C6DD4-F680-484C-BDFF-8F20B3F607EA}" dt="2020-06-17T14:20:01.440" v="1380" actId="1076"/>
          <ac:spMkLst>
            <pc:docMk/>
            <pc:sldMk cId="0" sldId="280"/>
            <ac:spMk id="46" creationId="{A0C8B6DC-52FC-489A-8E4C-0CD6946AA8F9}"/>
          </ac:spMkLst>
        </pc:spChg>
        <pc:spChg chg="add mod">
          <ac:chgData name="Даниил Окороков" userId="e8fbb30186f6a7af" providerId="LiveId" clId="{C11C6DD4-F680-484C-BDFF-8F20B3F607EA}" dt="2020-06-17T14:19:27.725" v="1378" actId="1076"/>
          <ac:spMkLst>
            <pc:docMk/>
            <pc:sldMk cId="0" sldId="280"/>
            <ac:spMk id="47" creationId="{BACA7C57-D483-4ECA-BE1D-E5DACA7F6B5D}"/>
          </ac:spMkLst>
        </pc:spChg>
        <pc:spChg chg="add mod">
          <ac:chgData name="Даниил Окороков" userId="e8fbb30186f6a7af" providerId="LiveId" clId="{C11C6DD4-F680-484C-BDFF-8F20B3F607EA}" dt="2020-06-17T16:49:55.908" v="1819" actId="1076"/>
          <ac:spMkLst>
            <pc:docMk/>
            <pc:sldMk cId="0" sldId="280"/>
            <ac:spMk id="48" creationId="{79C66EC9-2200-4675-ACB2-7281117E743F}"/>
          </ac:spMkLst>
        </pc:spChg>
        <pc:spChg chg="add del">
          <ac:chgData name="Даниил Окороков" userId="e8fbb30186f6a7af" providerId="LiveId" clId="{C11C6DD4-F680-484C-BDFF-8F20B3F607EA}" dt="2020-06-17T16:07:46.772" v="1542" actId="11529"/>
          <ac:spMkLst>
            <pc:docMk/>
            <pc:sldMk cId="0" sldId="280"/>
            <ac:spMk id="49" creationId="{8B732C18-0C63-457A-BEA0-A193F8496898}"/>
          </ac:spMkLst>
        </pc:spChg>
        <pc:spChg chg="add mod">
          <ac:chgData name="Даниил Окороков" userId="e8fbb30186f6a7af" providerId="LiveId" clId="{C11C6DD4-F680-484C-BDFF-8F20B3F607EA}" dt="2020-06-17T19:03:40.287" v="1992" actId="1076"/>
          <ac:spMkLst>
            <pc:docMk/>
            <pc:sldMk cId="0" sldId="280"/>
            <ac:spMk id="50" creationId="{BEBC0543-3654-44DF-B839-F97A214A2D0B}"/>
          </ac:spMkLst>
        </pc:spChg>
        <pc:picChg chg="add mod">
          <ac:chgData name="Даниил Окороков" userId="e8fbb30186f6a7af" providerId="LiveId" clId="{C11C6DD4-F680-484C-BDFF-8F20B3F607EA}" dt="2020-06-15T10:16:16.495" v="26" actId="1076"/>
          <ac:picMkLst>
            <pc:docMk/>
            <pc:sldMk cId="0" sldId="280"/>
            <ac:picMk id="3" creationId="{DD818794-C84C-4C28-8240-A615226BCB52}"/>
          </ac:picMkLst>
        </pc:picChg>
        <pc:picChg chg="add del mod">
          <ac:chgData name="Даниил Окороков" userId="e8fbb30186f6a7af" providerId="LiveId" clId="{C11C6DD4-F680-484C-BDFF-8F20B3F607EA}" dt="2020-06-16T11:25:11.351" v="1010" actId="478"/>
          <ac:picMkLst>
            <pc:docMk/>
            <pc:sldMk cId="0" sldId="280"/>
            <ac:picMk id="15" creationId="{8F27406A-35EC-45A7-86E3-497D00D5D6C0}"/>
          </ac:picMkLst>
        </pc:picChg>
        <pc:picChg chg="add mod">
          <ac:chgData name="Даниил Окороков" userId="e8fbb30186f6a7af" providerId="LiveId" clId="{C11C6DD4-F680-484C-BDFF-8F20B3F607EA}" dt="2020-06-17T17:00:12.927" v="1899" actId="1076"/>
          <ac:picMkLst>
            <pc:docMk/>
            <pc:sldMk cId="0" sldId="280"/>
            <ac:picMk id="17" creationId="{AECFAFC6-9C81-4143-AE3D-798DA73FB839}"/>
          </ac:picMkLst>
        </pc:picChg>
        <pc:picChg chg="add del mod">
          <ac:chgData name="Даниил Окороков" userId="e8fbb30186f6a7af" providerId="LiveId" clId="{C11C6DD4-F680-484C-BDFF-8F20B3F607EA}" dt="2020-06-16T11:26:11.037" v="1017" actId="478"/>
          <ac:picMkLst>
            <pc:docMk/>
            <pc:sldMk cId="0" sldId="280"/>
            <ac:picMk id="19" creationId="{6BE279C3-6BA7-4270-BA5E-7C9C55B840CE}"/>
          </ac:picMkLst>
        </pc:picChg>
        <pc:picChg chg="add del mod">
          <ac:chgData name="Даниил Окороков" userId="e8fbb30186f6a7af" providerId="LiveId" clId="{C11C6DD4-F680-484C-BDFF-8F20B3F607EA}" dt="2020-06-16T11:26:21.046" v="1019" actId="478"/>
          <ac:picMkLst>
            <pc:docMk/>
            <pc:sldMk cId="0" sldId="280"/>
            <ac:picMk id="21" creationId="{CBC0969F-E792-4CD5-8B3F-B687DFE3DE3C}"/>
          </ac:picMkLst>
        </pc:picChg>
        <pc:picChg chg="add del mod">
          <ac:chgData name="Даниил Окороков" userId="e8fbb30186f6a7af" providerId="LiveId" clId="{C11C6DD4-F680-484C-BDFF-8F20B3F607EA}" dt="2020-06-17T13:37:30.533" v="1153" actId="478"/>
          <ac:picMkLst>
            <pc:docMk/>
            <pc:sldMk cId="0" sldId="280"/>
            <ac:picMk id="26" creationId="{7DB5859D-40D5-4EF2-9773-36AA0169EC3E}"/>
          </ac:picMkLst>
        </pc:picChg>
        <pc:picChg chg="add del mod">
          <ac:chgData name="Даниил Окороков" userId="e8fbb30186f6a7af" providerId="LiveId" clId="{C11C6DD4-F680-484C-BDFF-8F20B3F607EA}" dt="2020-06-17T13:36:58.669" v="1148" actId="478"/>
          <ac:picMkLst>
            <pc:docMk/>
            <pc:sldMk cId="0" sldId="280"/>
            <ac:picMk id="29" creationId="{522172F0-4134-4DBC-AD9C-4080B814E356}"/>
          </ac:picMkLst>
        </pc:picChg>
        <pc:picChg chg="add mod">
          <ac:chgData name="Даниил Окороков" userId="e8fbb30186f6a7af" providerId="LiveId" clId="{C11C6DD4-F680-484C-BDFF-8F20B3F607EA}" dt="2020-06-17T16:59:44.068" v="1897" actId="1076"/>
          <ac:picMkLst>
            <pc:docMk/>
            <pc:sldMk cId="0" sldId="280"/>
            <ac:picMk id="31" creationId="{D874A889-C690-48D2-8A62-B99824AA4C64}"/>
          </ac:picMkLst>
        </pc:picChg>
        <pc:picChg chg="add mod">
          <ac:chgData name="Даниил Окороков" userId="e8fbb30186f6a7af" providerId="LiveId" clId="{C11C6DD4-F680-484C-BDFF-8F20B3F607EA}" dt="2020-06-17T16:35:11.578" v="1768" actId="14100"/>
          <ac:picMkLst>
            <pc:docMk/>
            <pc:sldMk cId="0" sldId="280"/>
            <ac:picMk id="33" creationId="{152883ED-64A3-44F6-885F-70C339B24E73}"/>
          </ac:picMkLst>
        </pc:picChg>
        <pc:picChg chg="add mod">
          <ac:chgData name="Даниил Окороков" userId="e8fbb30186f6a7af" providerId="LiveId" clId="{C11C6DD4-F680-484C-BDFF-8F20B3F607EA}" dt="2020-06-17T14:25:10.920" v="1398" actId="1076"/>
          <ac:picMkLst>
            <pc:docMk/>
            <pc:sldMk cId="0" sldId="280"/>
            <ac:picMk id="35" creationId="{3922B244-16FF-407F-8AE4-5AF8C8874AF3}"/>
          </ac:picMkLst>
        </pc:picChg>
        <pc:picChg chg="add del mod">
          <ac:chgData name="Даниил Окороков" userId="e8fbb30186f6a7af" providerId="LiveId" clId="{C11C6DD4-F680-484C-BDFF-8F20B3F607EA}" dt="2020-06-17T13:41:27.642" v="1171" actId="478"/>
          <ac:picMkLst>
            <pc:docMk/>
            <pc:sldMk cId="0" sldId="280"/>
            <ac:picMk id="37" creationId="{758B2501-4DD7-4B21-AABC-2C3E821EA54F}"/>
          </ac:picMkLst>
        </pc:picChg>
        <pc:picChg chg="add mod">
          <ac:chgData name="Даниил Окороков" userId="e8fbb30186f6a7af" providerId="LiveId" clId="{C11C6DD4-F680-484C-BDFF-8F20B3F607EA}" dt="2020-06-17T16:59:07.793" v="1894" actId="1076"/>
          <ac:picMkLst>
            <pc:docMk/>
            <pc:sldMk cId="0" sldId="280"/>
            <ac:picMk id="39" creationId="{18C157FA-E62D-4C49-AC08-75A1C5F5C480}"/>
          </ac:picMkLst>
        </pc:picChg>
        <pc:picChg chg="add del mod">
          <ac:chgData name="Даниил Окороков" userId="e8fbb30186f6a7af" providerId="LiveId" clId="{C11C6DD4-F680-484C-BDFF-8F20B3F607EA}" dt="2020-06-17T13:43:40.439" v="1184" actId="478"/>
          <ac:picMkLst>
            <pc:docMk/>
            <pc:sldMk cId="0" sldId="280"/>
            <ac:picMk id="41" creationId="{598D6417-4C44-4F25-B19C-7899EF987F2B}"/>
          </ac:picMkLst>
        </pc:picChg>
        <pc:picChg chg="add mod">
          <ac:chgData name="Даниил Окороков" userId="e8fbb30186f6a7af" providerId="LiveId" clId="{C11C6DD4-F680-484C-BDFF-8F20B3F607EA}" dt="2020-06-17T16:49:36.452" v="1818" actId="1076"/>
          <ac:picMkLst>
            <pc:docMk/>
            <pc:sldMk cId="0" sldId="280"/>
            <ac:picMk id="43" creationId="{B5F68986-D2BA-474F-92BB-FC11E80DAF6B}"/>
          </ac:picMkLst>
        </pc:picChg>
        <pc:picChg chg="add del mod">
          <ac:chgData name="Даниил Окороков" userId="e8fbb30186f6a7af" providerId="LiveId" clId="{C11C6DD4-F680-484C-BDFF-8F20B3F607EA}" dt="2020-06-17T13:48:37.781" v="1201" actId="478"/>
          <ac:picMkLst>
            <pc:docMk/>
            <pc:sldMk cId="0" sldId="280"/>
            <ac:picMk id="45" creationId="{DEEEF9ED-BCFC-4CD0-A023-956DBB77BFB8}"/>
          </ac:picMkLst>
        </pc:picChg>
        <pc:picChg chg="add mod">
          <ac:chgData name="Даниил Окороков" userId="e8fbb30186f6a7af" providerId="LiveId" clId="{C11C6DD4-F680-484C-BDFF-8F20B3F607EA}" dt="2020-06-17T19:03:00.061" v="1991" actId="1076"/>
          <ac:picMkLst>
            <pc:docMk/>
            <pc:sldMk cId="0" sldId="280"/>
            <ac:picMk id="52" creationId="{E231C04C-8963-400E-8137-3C0BD518FBAD}"/>
          </ac:picMkLst>
        </pc:picChg>
        <pc:picChg chg="mod">
          <ac:chgData name="Даниил Окороков" userId="e8fbb30186f6a7af" providerId="LiveId" clId="{C11C6DD4-F680-484C-BDFF-8F20B3F607EA}" dt="2020-06-17T15:04:01.670" v="1411" actId="1076"/>
          <ac:picMkLst>
            <pc:docMk/>
            <pc:sldMk cId="0" sldId="280"/>
            <ac:picMk id="1026" creationId="{00000000-0000-0000-0000-000000000000}"/>
          </ac:picMkLst>
        </pc:picChg>
      </pc:sldChg>
      <pc:sldChg chg="addSp delSp modSp new add">
        <pc:chgData name="Даниил Окороков" userId="e8fbb30186f6a7af" providerId="LiveId" clId="{C11C6DD4-F680-484C-BDFF-8F20B3F607EA}" dt="2020-07-15T09:24:37.804" v="2608" actId="1076"/>
        <pc:sldMkLst>
          <pc:docMk/>
          <pc:sldMk cId="1930206806" sldId="281"/>
        </pc:sldMkLst>
        <pc:spChg chg="del">
          <ac:chgData name="Даниил Окороков" userId="e8fbb30186f6a7af" providerId="LiveId" clId="{C11C6DD4-F680-484C-BDFF-8F20B3F607EA}" dt="2020-07-15T08:24:10.639" v="2387" actId="21"/>
          <ac:spMkLst>
            <pc:docMk/>
            <pc:sldMk cId="1930206806" sldId="281"/>
            <ac:spMk id="2" creationId="{C72E74F3-1834-46E6-80CA-A7BCB148FAE7}"/>
          </ac:spMkLst>
        </pc:spChg>
        <pc:spChg chg="del">
          <ac:chgData name="Даниил Окороков" userId="e8fbb30186f6a7af" providerId="LiveId" clId="{C11C6DD4-F680-484C-BDFF-8F20B3F607EA}" dt="2020-07-15T08:23:40.846" v="2384" actId="931"/>
          <ac:spMkLst>
            <pc:docMk/>
            <pc:sldMk cId="1930206806" sldId="281"/>
            <ac:spMk id="3" creationId="{B4864BAB-279F-475D-A09A-EF1F36CF593C}"/>
          </ac:spMkLst>
        </pc:spChg>
        <pc:spChg chg="add mod">
          <ac:chgData name="Даниил Окороков" userId="e8fbb30186f6a7af" providerId="LiveId" clId="{C11C6DD4-F680-484C-BDFF-8F20B3F607EA}" dt="2020-07-15T09:24:37.804" v="2608" actId="1076"/>
          <ac:spMkLst>
            <pc:docMk/>
            <pc:sldMk cId="1930206806" sldId="281"/>
            <ac:spMk id="6" creationId="{A369EBAE-BE90-4985-B1EA-94F4F3A0B993}"/>
          </ac:spMkLst>
        </pc:spChg>
        <pc:spChg chg="add mod">
          <ac:chgData name="Даниил Окороков" userId="e8fbb30186f6a7af" providerId="LiveId" clId="{C11C6DD4-F680-484C-BDFF-8F20B3F607EA}" dt="2020-07-15T09:17:42.351" v="2597" actId="1076"/>
          <ac:spMkLst>
            <pc:docMk/>
            <pc:sldMk cId="1930206806" sldId="281"/>
            <ac:spMk id="7" creationId="{F6A1460A-3E95-43B1-A22D-673EA0DEAFB8}"/>
          </ac:spMkLst>
        </pc:spChg>
        <pc:picChg chg="add mod">
          <ac:chgData name="Даниил Окороков" userId="e8fbb30186f6a7af" providerId="LiveId" clId="{C11C6DD4-F680-484C-BDFF-8F20B3F607EA}" dt="2020-07-15T08:24:04.113" v="2386" actId="14100"/>
          <ac:picMkLst>
            <pc:docMk/>
            <pc:sldMk cId="1930206806" sldId="281"/>
            <ac:picMk id="5" creationId="{741255B0-9902-4C34-A13B-1B3F9A8ED5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35A5-6D48-47F7-91BF-1330DC2DAC3A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D06A-5C2C-43A2-A3C4-1B7297D48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0A94-561B-4BD1-8710-5F9220356625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A54-4855-47E7-8E06-A5A6F961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РАБОТА\БФэкопарк\ТбЧайка\9\Planets_contienenteEarth_456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5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500702"/>
            <a:ext cx="4443386" cy="1500174"/>
          </a:xfrm>
        </p:spPr>
        <p:txBody>
          <a:bodyPr>
            <a:normAutofit/>
          </a:bodyPr>
          <a:lstStyle/>
          <a:p>
            <a:pPr algn="r"/>
            <a:r>
              <a:rPr lang="en-US" sz="1400" i="1" dirty="0"/>
              <a:t>You can’t get all the money,</a:t>
            </a:r>
            <a:br>
              <a:rPr lang="en-US" sz="1400" i="1" dirty="0"/>
            </a:br>
            <a:r>
              <a:rPr lang="en-US" sz="1400" i="1" dirty="0"/>
              <a:t>You can’t owe the whole world,</a:t>
            </a:r>
            <a:br>
              <a:rPr lang="en-US" sz="1400" i="1" dirty="0"/>
            </a:br>
            <a:r>
              <a:rPr lang="en-US" sz="1400" i="1" dirty="0"/>
              <a:t>But you can have the best, it’s really funny, </a:t>
            </a:r>
            <a:br>
              <a:rPr lang="en-US" sz="1400" i="1" dirty="0"/>
            </a:br>
            <a:r>
              <a:rPr lang="en-US" sz="1400" i="1" dirty="0"/>
              <a:t>You need luck and good taste. If not – it’s your fault</a:t>
            </a:r>
            <a:r>
              <a:rPr lang="ru-RU" sz="1400" i="1" dirty="0"/>
              <a:t> </a:t>
            </a:r>
            <a:br>
              <a:rPr lang="en-US" sz="1400" i="1" dirty="0"/>
            </a:br>
            <a:r>
              <a:rPr lang="en-US" sz="1400" i="1" dirty="0"/>
              <a:t> -</a:t>
            </a:r>
            <a:r>
              <a:rPr lang="en-US" sz="1400" i="1" dirty="0" err="1"/>
              <a:t>Arti</a:t>
            </a:r>
            <a:endParaRPr lang="ru-RU" sz="14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857364"/>
            <a:ext cx="8229600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4643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</a:rPr>
              <a:t>There are some things that are</a:t>
            </a:r>
          </a:p>
          <a:p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</a:rPr>
              <a:t>not to earn ON them, but to earn FOR them.</a:t>
            </a:r>
          </a:p>
          <a:p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</a:rPr>
              <a:t>Worth to LIVE FOR THEM… 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1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БФэкопарк\ТбЧайка\9\DJI_0070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18794-C84C-4C28-8240-A615226BC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13" y="-387424"/>
            <a:ext cx="1973374" cy="1973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B216C-A5DA-445A-990D-25A3C5C62C37}"/>
              </a:ext>
            </a:extLst>
          </p:cNvPr>
          <p:cNvSpPr txBox="1"/>
          <p:nvPr/>
        </p:nvSpPr>
        <p:spPr>
          <a:xfrm>
            <a:off x="-85513" y="1517299"/>
            <a:ext cx="933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~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ОТКРЫТ НАБОР НА НЕДЕЛЬНЫЙ ЗАЕЗД 18+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~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Первая смена! Два вожатых на отряд. Отряды по 12 человек. 01-14 августа.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08462-81C4-44C7-AC59-90B411DB3F6A}"/>
              </a:ext>
            </a:extLst>
          </p:cNvPr>
          <p:cNvSpPr txBox="1"/>
          <p:nvPr/>
        </p:nvSpPr>
        <p:spPr>
          <a:xfrm>
            <a:off x="117424" y="2907582"/>
            <a:ext cx="533846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  <a:latin typeface="Trebuchet MS" panose="020B0603020202020204" pitchFamily="34" charset="0"/>
                <a:cs typeface="Aharoni" panose="020B0604020202020204" pitchFamily="2" charset="-79"/>
              </a:rPr>
              <a:t>УНИКАЛЬНОЕ РАСПОЛОЖЕНИЕ БАЗЫ!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68186-B293-4CA7-B176-5044F4FB7A42}"/>
              </a:ext>
            </a:extLst>
          </p:cNvPr>
          <p:cNvSpPr txBox="1"/>
          <p:nvPr/>
        </p:nvSpPr>
        <p:spPr>
          <a:xfrm>
            <a:off x="6390324" y="2901591"/>
            <a:ext cx="266079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КРУТЫЕ ВОЖАТЫЕ!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564EB-89A3-41C5-8070-08D33195ABB8}"/>
              </a:ext>
            </a:extLst>
          </p:cNvPr>
          <p:cNvSpPr txBox="1"/>
          <p:nvPr/>
        </p:nvSpPr>
        <p:spPr>
          <a:xfrm>
            <a:off x="5422365" y="4984263"/>
            <a:ext cx="362875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ИНТЕРЕСНАЯ И НАСЫЩЕННАЯ ПРОГРАММА!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EA9B2-6B76-4A6D-AF01-BAF1727C1C28}"/>
              </a:ext>
            </a:extLst>
          </p:cNvPr>
          <p:cNvSpPr txBox="1"/>
          <p:nvPr/>
        </p:nvSpPr>
        <p:spPr>
          <a:xfrm>
            <a:off x="117424" y="4978272"/>
            <a:ext cx="255628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  <a:latin typeface="Trebuchet MS" panose="020B0603020202020204" pitchFamily="34" charset="0"/>
              </a:rPr>
              <a:t>ТЕМАТИЧЕСКИЕ СМЕНЫ!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1D3BB-7706-44B8-BCDA-4CEFA4147FCC}"/>
              </a:ext>
            </a:extLst>
          </p:cNvPr>
          <p:cNvSpPr txBox="1"/>
          <p:nvPr/>
        </p:nvSpPr>
        <p:spPr>
          <a:xfrm>
            <a:off x="6962888" y="3789039"/>
            <a:ext cx="208823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  <a:latin typeface="Trebuchet MS" panose="020B0603020202020204" pitchFamily="34" charset="0"/>
              </a:rPr>
              <a:t>НИКНЕЙМЫ</a:t>
            </a:r>
            <a:r>
              <a:rPr lang="ru-RU" b="1" dirty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>
                <a:solidFill>
                  <a:srgbClr val="92D050"/>
                </a:solidFill>
                <a:latin typeface="Trebuchet MS" panose="020B0603020202020204" pitchFamily="34" charset="0"/>
              </a:rPr>
              <a:t>ВМЕСТО ИМЁН!</a:t>
            </a:r>
            <a:endParaRPr lang="ru-RU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6D039-284F-4F3D-9509-89C75340C474}"/>
              </a:ext>
            </a:extLst>
          </p:cNvPr>
          <p:cNvSpPr txBox="1"/>
          <p:nvPr/>
        </p:nvSpPr>
        <p:spPr>
          <a:xfrm>
            <a:off x="117424" y="3789039"/>
            <a:ext cx="27003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РАЗВИВАЕМ СИЛУ ВОЛИ ВМЕСТЕ!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CFAFC6-9C81-4143-AE3D-798DA73FB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50" y="6594278"/>
            <a:ext cx="386866" cy="386866"/>
          </a:xfrm>
          <a:prstGeom prst="rect">
            <a:avLst/>
          </a:prstGeom>
        </p:spPr>
      </p:pic>
      <p:sp>
        <p:nvSpPr>
          <p:cNvPr id="22" name="AutoShape 2" descr="https://sun1-19.userapi.com/QCXCYL9e3-sN2XgXN5FQJdVd1VQcDRcyXKNBDg/p6sJnxfRTSo.jpg">
            <a:extLst>
              <a:ext uri="{FF2B5EF4-FFF2-40B4-BE49-F238E27FC236}">
                <a16:creationId xmlns:a16="http://schemas.microsoft.com/office/drawing/2014/main" id="{6A58DE64-BDBD-4420-87CD-AC127CFD6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D4C5FC-CC18-45F5-BAF8-BC7342F55169}"/>
              </a:ext>
            </a:extLst>
          </p:cNvPr>
          <p:cNvSpPr txBox="1"/>
          <p:nvPr/>
        </p:nvSpPr>
        <p:spPr>
          <a:xfrm>
            <a:off x="6708468" y="6624935"/>
            <a:ext cx="264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tantia" panose="02030602050306030303" pitchFamily="18" charset="0"/>
              </a:rPr>
              <a:t>blagotvori.com/tourbaza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942C9E-4591-4E3B-92FD-79799EEE0F98}"/>
              </a:ext>
            </a:extLst>
          </p:cNvPr>
          <p:cNvSpPr txBox="1"/>
          <p:nvPr/>
        </p:nvSpPr>
        <p:spPr>
          <a:xfrm>
            <a:off x="2241172" y="6624935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tantia" panose="02030602050306030303" pitchFamily="18" charset="0"/>
              </a:rPr>
              <a:t>@asketcamp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9314AC-1223-4701-91B4-F6C4085FB154}"/>
              </a:ext>
            </a:extLst>
          </p:cNvPr>
          <p:cNvSpPr txBox="1"/>
          <p:nvPr/>
        </p:nvSpPr>
        <p:spPr>
          <a:xfrm>
            <a:off x="4222101" y="6624935"/>
            <a:ext cx="21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tantia" panose="02030602050306030303" pitchFamily="18" charset="0"/>
              </a:rPr>
              <a:t>vk.com/asketcamp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874A889-C690-48D2-8A62-B99824AA4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39" y="6577594"/>
            <a:ext cx="405326" cy="40532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52883ED-64A3-44F6-885F-70C339B24E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79" y="-132809"/>
            <a:ext cx="292085" cy="29208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922B244-16FF-407F-8AE4-5AF8C8874A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27" y="183934"/>
            <a:ext cx="313896" cy="3138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C157FA-E62D-4C49-AC08-75A1C5F5C4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8" y="6590146"/>
            <a:ext cx="380223" cy="3802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F68986-D2BA-474F-92BB-FC11E80DAF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9" y="6565043"/>
            <a:ext cx="405326" cy="40532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0C8B6DC-52FC-489A-8E4C-0CD6946AA8F9}"/>
              </a:ext>
            </a:extLst>
          </p:cNvPr>
          <p:cNvSpPr txBox="1"/>
          <p:nvPr/>
        </p:nvSpPr>
        <p:spPr>
          <a:xfrm>
            <a:off x="7227782" y="-143782"/>
            <a:ext cx="182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nstantia" panose="02030602050306030303" pitchFamily="18" charset="0"/>
              </a:rPr>
              <a:t>+7 (985)</a:t>
            </a: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ru-RU" sz="1600" dirty="0">
                <a:latin typeface="Constantia" panose="02030602050306030303" pitchFamily="18" charset="0"/>
              </a:rPr>
              <a:t>755</a:t>
            </a:r>
            <a:r>
              <a:rPr lang="en-US" sz="1600" dirty="0">
                <a:latin typeface="Constantia" panose="02030602050306030303" pitchFamily="18" charset="0"/>
              </a:rPr>
              <a:t>-</a:t>
            </a:r>
            <a:r>
              <a:rPr lang="ru-RU" sz="1600" dirty="0">
                <a:latin typeface="Constantia" panose="02030602050306030303" pitchFamily="18" charset="0"/>
              </a:rPr>
              <a:t>93-55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CA7C57-D483-4ECA-BE1D-E5DACA7F6B5D}"/>
              </a:ext>
            </a:extLst>
          </p:cNvPr>
          <p:cNvSpPr txBox="1"/>
          <p:nvPr/>
        </p:nvSpPr>
        <p:spPr>
          <a:xfrm>
            <a:off x="7229338" y="174969"/>
            <a:ext cx="2167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tantia" panose="02030602050306030303" pitchFamily="18" charset="0"/>
              </a:rPr>
              <a:t>asketcamp@yandex.ru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C66EC9-2200-4675-ACB2-7281117E743F}"/>
              </a:ext>
            </a:extLst>
          </p:cNvPr>
          <p:cNvSpPr txBox="1"/>
          <p:nvPr/>
        </p:nvSpPr>
        <p:spPr>
          <a:xfrm>
            <a:off x="308760" y="6624935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tantia" panose="02030602050306030303" pitchFamily="18" charset="0"/>
              </a:rPr>
              <a:t>Asket Camp</a:t>
            </a:r>
            <a:endParaRPr lang="ru-RU" dirty="0">
              <a:solidFill>
                <a:schemeClr val="bg2">
                  <a:lumMod val="9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BC0543-3654-44DF-B839-F97A214A2D0B}"/>
              </a:ext>
            </a:extLst>
          </p:cNvPr>
          <p:cNvSpPr txBox="1"/>
          <p:nvPr/>
        </p:nvSpPr>
        <p:spPr>
          <a:xfrm>
            <a:off x="7236742" y="491887"/>
            <a:ext cx="197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nstantia" panose="02030602050306030303" pitchFamily="18" charset="0"/>
              </a:rPr>
              <a:t>56.195844, 42.955137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231C04C-8963-400E-8137-3C0BD518FB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27" y="520857"/>
            <a:ext cx="313896" cy="313896"/>
          </a:xfrm>
          <a:prstGeom prst="rect">
            <a:avLst/>
          </a:prstGeom>
        </p:spPr>
      </p:pic>
    </p:spTree>
  </p:cSld>
  <p:clrMapOvr>
    <a:masterClrMapping/>
  </p:clrMapOvr>
  <p:transition advTm="1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1255B0-9902-4C34-A13B-1B3F9A8ED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69562" cy="46650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9EBAE-BE90-4985-B1EA-94F4F3A0B993}"/>
              </a:ext>
            </a:extLst>
          </p:cNvPr>
          <p:cNvSpPr txBox="1"/>
          <p:nvPr/>
        </p:nvSpPr>
        <p:spPr>
          <a:xfrm>
            <a:off x="5063647" y="2390957"/>
            <a:ext cx="3895348" cy="323165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♦ 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24-26 июля!</a:t>
            </a:r>
          </a:p>
          <a:p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♦ 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Супер красивые места:3</a:t>
            </a:r>
          </a:p>
          <a:p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♦ 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Пьянящий воздух..</a:t>
            </a:r>
          </a:p>
          <a:p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♦ 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Офигенная программа:</a:t>
            </a:r>
          </a:p>
          <a:p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мини-трип, озёра и реки, лодки, фото-сафари, квест, конкурсы, ночная игра, посиделки у костра, звёзды, диско и, конечно, шашлындос</a:t>
            </a:r>
          </a:p>
          <a:p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♦ Фуршет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included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)))</a:t>
            </a:r>
            <a:endParaRPr lang="ru-RU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♦ Всего 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3000 рубасов!</a:t>
            </a:r>
            <a:endParaRPr lang="ru-RU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Comic Sans MS" panose="030F0702030302020204" pitchFamily="66" charset="0"/>
              </a:rPr>
              <a:t>P.S. </a:t>
            </a:r>
            <a:r>
              <a:rPr lang="ru-RU" sz="1600" i="1" dirty="0">
                <a:solidFill>
                  <a:srgbClr val="FFFF00"/>
                </a:solidFill>
                <a:latin typeface="Comic Sans MS" panose="030F0702030302020204" pitchFamily="66" charset="0"/>
              </a:rPr>
              <a:t>Доезжаете сами (авто/поезд)</a:t>
            </a:r>
            <a:endParaRPr lang="ru-RU" sz="20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1460A-3E95-43B1-A22D-673EA0DEAFB8}"/>
              </a:ext>
            </a:extLst>
          </p:cNvPr>
          <p:cNvSpPr txBox="1"/>
          <p:nvPr/>
        </p:nvSpPr>
        <p:spPr>
          <a:xfrm>
            <a:off x="3275856" y="1052736"/>
            <a:ext cx="259228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WildLife Weekend</a:t>
            </a:r>
            <a:endParaRPr lang="ru-RU" sz="2000" b="1" dirty="0">
              <a:solidFill>
                <a:srgbClr val="FFFF00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210EA-E650-43E2-A2EC-D17C97EB9B45}"/>
              </a:ext>
            </a:extLst>
          </p:cNvPr>
          <p:cNvSpPr txBox="1"/>
          <p:nvPr/>
        </p:nvSpPr>
        <p:spPr>
          <a:xfrm>
            <a:off x="6948264" y="1044025"/>
            <a:ext cx="20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  <a:t>+7 (985)</a:t>
            </a:r>
            <a:r>
              <a:rPr lang="en-US" sz="16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  <a:t>755</a:t>
            </a:r>
            <a:r>
              <a:rPr lang="en-US" sz="1600" dirty="0">
                <a:solidFill>
                  <a:schemeClr val="bg1"/>
                </a:solidFill>
                <a:latin typeface="Constantia" panose="02030602050306030303" pitchFamily="18" charset="0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  <a:t>93-55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9B513-7932-4C64-9FB7-0FA4CC1F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33" y="1403462"/>
            <a:ext cx="292388" cy="2923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215BB-2265-4574-99AE-6583CE1A1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33" y="1106597"/>
            <a:ext cx="292388" cy="292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EC0F00-A41F-4183-8312-78BC977CD471}"/>
              </a:ext>
            </a:extLst>
          </p:cNvPr>
          <p:cNvSpPr txBox="1"/>
          <p:nvPr/>
        </p:nvSpPr>
        <p:spPr>
          <a:xfrm>
            <a:off x="6948264" y="1346266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  <a:t>56.195844, 42.955137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73870-48CE-4760-9E3C-581BFC07F165}"/>
              </a:ext>
            </a:extLst>
          </p:cNvPr>
          <p:cNvSpPr txBox="1"/>
          <p:nvPr/>
        </p:nvSpPr>
        <p:spPr>
          <a:xfrm>
            <a:off x="539552" y="533165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Segoe Print" panose="02000600000000000000" pitchFamily="2" charset="0"/>
              </a:rPr>
              <a:t>www.</a:t>
            </a:r>
            <a:r>
              <a:rPr lang="ru-RU" sz="1600" dirty="0">
                <a:solidFill>
                  <a:schemeClr val="bg2">
                    <a:lumMod val="90000"/>
                  </a:schemeClr>
                </a:solidFill>
                <a:latin typeface="Segoe Print" panose="02000600000000000000" pitchFamily="2" charset="0"/>
              </a:rPr>
              <a:t>русландия.рф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EE01E8-3579-4D4C-B7BB-279CE5778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5" y="5301208"/>
            <a:ext cx="321403" cy="321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0CB305-1EA1-41E9-8BBE-9BDB1268DB7A}"/>
              </a:ext>
            </a:extLst>
          </p:cNvPr>
          <p:cNvSpPr txBox="1"/>
          <p:nvPr/>
        </p:nvSpPr>
        <p:spPr>
          <a:xfrm>
            <a:off x="681745" y="50385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Инфа о базе: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06806"/>
      </p:ext>
    </p:extLst>
  </p:cSld>
  <p:clrMapOvr>
    <a:masterClrMapping/>
  </p:clrMapOvr>
  <p:transition advTm="15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7322</TotalTime>
  <Words>207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Aharoni</vt:lpstr>
      <vt:lpstr>Arial</vt:lpstr>
      <vt:lpstr>Calibri</vt:lpstr>
      <vt:lpstr>Comic Sans MS</vt:lpstr>
      <vt:lpstr>Constantia</vt:lpstr>
      <vt:lpstr>MV Boli</vt:lpstr>
      <vt:lpstr>Segoe Print</vt:lpstr>
      <vt:lpstr>Times New Roman</vt:lpstr>
      <vt:lpstr>Trebuchet MS</vt:lpstr>
      <vt:lpstr>Тема Office</vt:lpstr>
      <vt:lpstr>You can’t get all the money, You can’t owe the whole world, But you can have the best, it’s really funny,  You need luck and good taste. If not – it’s your fault   -Arti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Данис Оконов</cp:lastModifiedBy>
  <cp:revision>110</cp:revision>
  <dcterms:created xsi:type="dcterms:W3CDTF">2019-12-13T13:42:18Z</dcterms:created>
  <dcterms:modified xsi:type="dcterms:W3CDTF">2020-07-16T15:14:41Z</dcterms:modified>
</cp:coreProperties>
</file>