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60" r:id="rId2"/>
    <p:sldId id="256" r:id="rId3"/>
    <p:sldId id="257" r:id="rId4"/>
    <p:sldId id="259" r:id="rId5"/>
    <p:sldId id="262" r:id="rId6"/>
    <p:sldId id="272" r:id="rId7"/>
    <p:sldId id="267" r:id="rId8"/>
    <p:sldId id="258" r:id="rId9"/>
    <p:sldId id="274" r:id="rId10"/>
    <p:sldId id="273" r:id="rId11"/>
    <p:sldId id="270" r:id="rId12"/>
    <p:sldId id="264" r:id="rId13"/>
    <p:sldId id="271" r:id="rId14"/>
    <p:sldId id="26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9;&#1072;&#1074;&#1086;&#1076;\&#1087;&#1088;&#1077;&#1079;&#1077;&#1085;&#1090;&#1072;&#1094;&#1080;&#1103;%202021\&#1042;&#1077;&#1088;&#1086;&#1085;&#1080;&#1082;&#1072;%20&#1076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9;&#1072;&#1074;&#1086;&#1076;\&#1087;&#1088;&#1077;&#1079;&#1077;&#1085;&#1090;&#1072;&#1094;&#1080;&#1103;%202021\&#1042;&#1077;&#1088;&#1086;&#1085;&#1080;&#1082;&#1072;%20&#1076;&#1072;&#1085;&#1085;&#1099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9;&#1072;&#1074;&#1086;&#1076;\&#1087;&#1088;&#1077;&#1079;&#1077;&#1085;&#1090;&#1072;&#1094;&#1080;&#1103;%202021\&#1042;&#1077;&#1088;&#1086;&#1085;&#1080;&#1082;&#1072;%20&#1076;&#1072;&#1085;&#1085;&#1099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9;&#1072;&#1074;&#1086;&#1076;\&#1087;&#1088;&#1077;&#1079;&#1077;&#1085;&#1090;&#1072;&#1094;&#1080;&#1103;%202021\&#1042;&#1077;&#1088;&#1086;&#1085;&#1080;&#1082;&#1072;%20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2727957213872266"/>
          <c:y val="3.5857887796920153E-2"/>
          <c:w val="0.66014675554701963"/>
          <c:h val="0.83491338917081659"/>
        </c:manualLayout>
      </c:layout>
      <c:barChart>
        <c:barDir val="col"/>
        <c:grouping val="clustered"/>
        <c:ser>
          <c:idx val="0"/>
          <c:order val="0"/>
          <c:tx>
            <c:strRef>
              <c:f>'общие коммерческие'!$A$2</c:f>
              <c:strCache>
                <c:ptCount val="1"/>
                <c:pt idx="0">
                  <c:v>отгрузка</c:v>
                </c:pt>
              </c:strCache>
            </c:strRef>
          </c:tx>
          <c:cat>
            <c:numRef>
              <c:f>'общие коммерческие'!$B$1:$D$1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'общие коммерческие'!$B$2:$D$2</c:f>
              <c:numCache>
                <c:formatCode>#,##0\ "₽"</c:formatCode>
                <c:ptCount val="3"/>
                <c:pt idx="0">
                  <c:v>58360692.309999995</c:v>
                </c:pt>
                <c:pt idx="1">
                  <c:v>40561298.5</c:v>
                </c:pt>
                <c:pt idx="2">
                  <c:v>58924402.730000012</c:v>
                </c:pt>
              </c:numCache>
            </c:numRef>
          </c:val>
        </c:ser>
        <c:axId val="87088128"/>
        <c:axId val="87110400"/>
      </c:barChart>
      <c:catAx>
        <c:axId val="87088128"/>
        <c:scaling>
          <c:orientation val="minMax"/>
        </c:scaling>
        <c:axPos val="b"/>
        <c:numFmt formatCode="General" sourceLinked="1"/>
        <c:majorTickMark val="none"/>
        <c:tickLblPos val="nextTo"/>
        <c:crossAx val="87110400"/>
        <c:crosses val="autoZero"/>
        <c:auto val="1"/>
        <c:lblAlgn val="ctr"/>
        <c:lblOffset val="100"/>
      </c:catAx>
      <c:valAx>
        <c:axId val="87110400"/>
        <c:scaling>
          <c:orientation val="minMax"/>
        </c:scaling>
        <c:axPos val="l"/>
        <c:majorGridlines/>
        <c:numFmt formatCode="#,##0\ &quot;₽&quot;" sourceLinked="1"/>
        <c:majorTickMark val="none"/>
        <c:tickLblPos val="nextTo"/>
        <c:crossAx val="87088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ДОЛИ 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9.7091071163274464E-2"/>
          <c:y val="0.17737186866244706"/>
          <c:w val="0.80581785767345149"/>
          <c:h val="0.7339779444135715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Лист5!$A$39:$A$43</c:f>
              <c:strCache>
                <c:ptCount val="5"/>
                <c:pt idx="0">
                  <c:v>доли</c:v>
                </c:pt>
                <c:pt idx="1">
                  <c:v>сети</c:v>
                </c:pt>
                <c:pt idx="2">
                  <c:v> опт и розница (+ химпром- нефтянники)</c:v>
                </c:pt>
                <c:pt idx="3">
                  <c:v>дистрибуторы</c:v>
                </c:pt>
                <c:pt idx="4">
                  <c:v>прочие (не вошедшие в опт и поставщики и подрядчики)</c:v>
                </c:pt>
              </c:strCache>
            </c:strRef>
          </c:cat>
          <c:val>
            <c:numRef>
              <c:f>Лист5!$B$39:$B$43</c:f>
              <c:numCache>
                <c:formatCode>#,##0\ "₽"</c:formatCode>
                <c:ptCount val="5"/>
                <c:pt idx="1">
                  <c:v>31155902.109999999</c:v>
                </c:pt>
                <c:pt idx="2">
                  <c:v>86031331.599999994</c:v>
                </c:pt>
                <c:pt idx="3">
                  <c:v>10713772.52</c:v>
                </c:pt>
                <c:pt idx="4">
                  <c:v>29945387.309999999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Дистрибуция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Лист6!$B$1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Лист6!$A$2:$A$6</c:f>
              <c:strCache>
                <c:ptCount val="5"/>
                <c:pt idx="0">
                  <c:v>сети</c:v>
                </c:pt>
                <c:pt idx="1">
                  <c:v> опт и розница (+ химпром- нефтянники)</c:v>
                </c:pt>
                <c:pt idx="2">
                  <c:v>дистрибуторы</c:v>
                </c:pt>
                <c:pt idx="3">
                  <c:v>прочие (не вошедшие в опт и поставщики и подрядчики)</c:v>
                </c:pt>
                <c:pt idx="4">
                  <c:v>ИТОГО</c:v>
                </c:pt>
              </c:strCache>
            </c:strRef>
          </c:cat>
          <c:val>
            <c:numRef>
              <c:f>Лист6!$B$2:$B$6</c:f>
              <c:numCache>
                <c:formatCode>General</c:formatCode>
                <c:ptCount val="5"/>
                <c:pt idx="0">
                  <c:v>21</c:v>
                </c:pt>
                <c:pt idx="1">
                  <c:v>60</c:v>
                </c:pt>
                <c:pt idx="2">
                  <c:v>3</c:v>
                </c:pt>
                <c:pt idx="3">
                  <c:v>211</c:v>
                </c:pt>
                <c:pt idx="4">
                  <c:v>295</c:v>
                </c:pt>
              </c:numCache>
            </c:numRef>
          </c:val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Лист6!$A$2:$A$6</c:f>
              <c:strCache>
                <c:ptCount val="5"/>
                <c:pt idx="0">
                  <c:v>сети</c:v>
                </c:pt>
                <c:pt idx="1">
                  <c:v> опт и розница (+ химпром- нефтянники)</c:v>
                </c:pt>
                <c:pt idx="2">
                  <c:v>дистрибуторы</c:v>
                </c:pt>
                <c:pt idx="3">
                  <c:v>прочие (не вошедшие в опт и поставщики и подрядчики)</c:v>
                </c:pt>
                <c:pt idx="4">
                  <c:v>ИТОГО</c:v>
                </c:pt>
              </c:strCache>
            </c:strRef>
          </c:cat>
          <c:val>
            <c:numRef>
              <c:f>Лист6!$C$2:$C$6</c:f>
              <c:numCache>
                <c:formatCode>General</c:formatCode>
                <c:ptCount val="5"/>
                <c:pt idx="0">
                  <c:v>12</c:v>
                </c:pt>
                <c:pt idx="1">
                  <c:v>64</c:v>
                </c:pt>
                <c:pt idx="2">
                  <c:v>4</c:v>
                </c:pt>
                <c:pt idx="3">
                  <c:v>119</c:v>
                </c:pt>
                <c:pt idx="4">
                  <c:v>199</c:v>
                </c:pt>
              </c:numCache>
            </c:numRef>
          </c:val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2020</c:v>
                </c:pt>
              </c:strCache>
            </c:strRef>
          </c:tx>
          <c:dLbls>
            <c:showVal val="1"/>
          </c:dLbls>
          <c:cat>
            <c:strRef>
              <c:f>Лист6!$A$2:$A$6</c:f>
              <c:strCache>
                <c:ptCount val="5"/>
                <c:pt idx="0">
                  <c:v>сети</c:v>
                </c:pt>
                <c:pt idx="1">
                  <c:v> опт и розница (+ химпром- нефтянники)</c:v>
                </c:pt>
                <c:pt idx="2">
                  <c:v>дистрибуторы</c:v>
                </c:pt>
                <c:pt idx="3">
                  <c:v>прочие (не вошедшие в опт и поставщики и подрядчики)</c:v>
                </c:pt>
                <c:pt idx="4">
                  <c:v>ИТОГО</c:v>
                </c:pt>
              </c:strCache>
            </c:strRef>
          </c:cat>
          <c:val>
            <c:numRef>
              <c:f>Лист6!$D$2:$D$6</c:f>
              <c:numCache>
                <c:formatCode>General</c:formatCode>
                <c:ptCount val="5"/>
                <c:pt idx="0">
                  <c:v>47</c:v>
                </c:pt>
                <c:pt idx="1">
                  <c:v>89</c:v>
                </c:pt>
                <c:pt idx="2">
                  <c:v>4</c:v>
                </c:pt>
                <c:pt idx="3">
                  <c:v>37</c:v>
                </c:pt>
                <c:pt idx="4">
                  <c:v>177</c:v>
                </c:pt>
              </c:numCache>
            </c:numRef>
          </c:val>
        </c:ser>
        <c:axId val="83204352"/>
        <c:axId val="83218432"/>
      </c:barChart>
      <c:catAx>
        <c:axId val="83204352"/>
        <c:scaling>
          <c:orientation val="minMax"/>
        </c:scaling>
        <c:axPos val="l"/>
        <c:majorTickMark val="none"/>
        <c:tickLblPos val="nextTo"/>
        <c:crossAx val="83218432"/>
        <c:crosses val="autoZero"/>
        <c:auto val="1"/>
        <c:lblAlgn val="ctr"/>
        <c:lblOffset val="100"/>
      </c:catAx>
      <c:valAx>
        <c:axId val="8321843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3204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'общие показатели'!$A$27:$A$33</c:f>
              <c:strCache>
                <c:ptCount val="7"/>
                <c:pt idx="0">
                  <c:v>Санрос </c:v>
                </c:pt>
                <c:pt idx="1">
                  <c:v>Агат</c:v>
                </c:pt>
                <c:pt idx="2">
                  <c:v>Белизна </c:v>
                </c:pt>
                <c:pt idx="3">
                  <c:v>Крот</c:v>
                </c:pt>
                <c:pt idx="4">
                  <c:v>Суржа</c:v>
                </c:pt>
                <c:pt idx="5">
                  <c:v>Средство дезинфицирующее "Sanros express"</c:v>
                </c:pt>
                <c:pt idx="6">
                  <c:v> Салфетка</c:v>
                </c:pt>
              </c:strCache>
            </c:strRef>
          </c:cat>
          <c:val>
            <c:numRef>
              <c:f>'общие показатели'!$B$27:$B$33</c:f>
              <c:numCache>
                <c:formatCode>#,##0\ "₽"</c:formatCode>
                <c:ptCount val="7"/>
                <c:pt idx="0">
                  <c:v>48292065.630000003</c:v>
                </c:pt>
                <c:pt idx="1">
                  <c:v>1561044.3200000003</c:v>
                </c:pt>
                <c:pt idx="2">
                  <c:v>34245551.75</c:v>
                </c:pt>
                <c:pt idx="3">
                  <c:v>8066836.0600000005</c:v>
                </c:pt>
                <c:pt idx="4">
                  <c:v>1658593.6800000011</c:v>
                </c:pt>
                <c:pt idx="5">
                  <c:v>792200.2</c:v>
                </c:pt>
                <c:pt idx="6">
                  <c:v>4497880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E5DE7-2B94-4471-A527-56CA50D814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EC97D-8583-4274-B83B-49538BBB76FB}">
      <dgm:prSet phldrT="[Текст]"/>
      <dgm:spPr/>
      <dgm:t>
        <a:bodyPr/>
        <a:lstStyle/>
        <a:p>
          <a:r>
            <a:rPr lang="ru-RU" dirty="0" smtClean="0"/>
            <a:t>Дистрибуторы</a:t>
          </a:r>
          <a:endParaRPr lang="ru-RU" dirty="0"/>
        </a:p>
      </dgm:t>
    </dgm:pt>
    <dgm:pt modelId="{96CD97DA-C211-4E9F-B36E-9632D313A856}" type="parTrans" cxnId="{E30EED2F-58C3-4F78-9081-DDDFC2D5A873}">
      <dgm:prSet/>
      <dgm:spPr/>
      <dgm:t>
        <a:bodyPr/>
        <a:lstStyle/>
        <a:p>
          <a:endParaRPr lang="ru-RU"/>
        </a:p>
      </dgm:t>
    </dgm:pt>
    <dgm:pt modelId="{02D40DFD-B605-41C9-8CA3-6F37C56CDD05}" type="sibTrans" cxnId="{E30EED2F-58C3-4F78-9081-DDDFC2D5A873}">
      <dgm:prSet/>
      <dgm:spPr/>
      <dgm:t>
        <a:bodyPr/>
        <a:lstStyle/>
        <a:p>
          <a:endParaRPr lang="ru-RU"/>
        </a:p>
      </dgm:t>
    </dgm:pt>
    <dgm:pt modelId="{145FB357-E52E-4B8F-A0B1-FB155AF631E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Смелов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E585F8-FB3B-483A-A25E-98BC498F6F2A}" type="parTrans" cxnId="{B82DCB8E-A31A-40E0-9F60-9DE52A5F5576}">
      <dgm:prSet/>
      <dgm:spPr/>
      <dgm:t>
        <a:bodyPr/>
        <a:lstStyle/>
        <a:p>
          <a:endParaRPr lang="ru-RU"/>
        </a:p>
      </dgm:t>
    </dgm:pt>
    <dgm:pt modelId="{0BB9CCC2-C9B7-4E28-A289-2D8BDAFA9D69}" type="sibTrans" cxnId="{B82DCB8E-A31A-40E0-9F60-9DE52A5F5576}">
      <dgm:prSet/>
      <dgm:spPr/>
      <dgm:t>
        <a:bodyPr/>
        <a:lstStyle/>
        <a:p>
          <a:endParaRPr lang="ru-RU"/>
        </a:p>
      </dgm:t>
    </dgm:pt>
    <dgm:pt modelId="{74A32D40-9122-4D6B-8806-BB67EE8266A2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Трейд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30AA03-11E2-4389-A1E5-E209920593A3}" type="parTrans" cxnId="{DAA30A7C-9626-4233-BCD9-10F2CD2187CD}">
      <dgm:prSet/>
      <dgm:spPr/>
      <dgm:t>
        <a:bodyPr/>
        <a:lstStyle/>
        <a:p>
          <a:endParaRPr lang="ru-RU"/>
        </a:p>
      </dgm:t>
    </dgm:pt>
    <dgm:pt modelId="{8EC648F5-F0CB-4766-8465-76F116E2D6E1}" type="sibTrans" cxnId="{DAA30A7C-9626-4233-BCD9-10F2CD2187CD}">
      <dgm:prSet/>
      <dgm:spPr/>
      <dgm:t>
        <a:bodyPr/>
        <a:lstStyle/>
        <a:p>
          <a:endParaRPr lang="ru-RU"/>
        </a:p>
      </dgm:t>
    </dgm:pt>
    <dgm:pt modelId="{6086EAE0-BF12-46C5-B716-8BB652C5DB60}">
      <dgm:prSet phldrT="[Текст]"/>
      <dgm:spPr/>
      <dgm:t>
        <a:bodyPr/>
        <a:lstStyle/>
        <a:p>
          <a:r>
            <a:rPr lang="ru-RU" dirty="0" smtClean="0"/>
            <a:t>Сети</a:t>
          </a:r>
          <a:endParaRPr lang="ru-RU" dirty="0"/>
        </a:p>
      </dgm:t>
    </dgm:pt>
    <dgm:pt modelId="{94FA896C-B926-4D7B-BDCD-C26750E6AE41}" type="parTrans" cxnId="{A7D7B409-4DFF-49F1-B51F-F0FF12509CE5}">
      <dgm:prSet/>
      <dgm:spPr/>
      <dgm:t>
        <a:bodyPr/>
        <a:lstStyle/>
        <a:p>
          <a:endParaRPr lang="ru-RU"/>
        </a:p>
      </dgm:t>
    </dgm:pt>
    <dgm:pt modelId="{863941EC-AD81-4944-920A-223C9CE4B451}" type="sibTrans" cxnId="{A7D7B409-4DFF-49F1-B51F-F0FF12509CE5}">
      <dgm:prSet/>
      <dgm:spPr/>
      <dgm:t>
        <a:bodyPr/>
        <a:lstStyle/>
        <a:p>
          <a:endParaRPr lang="ru-RU"/>
        </a:p>
      </dgm:t>
    </dgm:pt>
    <dgm:pt modelId="{5C3F6341-1D15-43FC-831D-13DCB06E814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Семья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76806F-C340-4548-A441-2FC16569DCA9}" type="parTrans" cxnId="{95233E58-5189-4385-B03A-BD64BD711024}">
      <dgm:prSet/>
      <dgm:spPr/>
      <dgm:t>
        <a:bodyPr/>
        <a:lstStyle/>
        <a:p>
          <a:endParaRPr lang="ru-RU"/>
        </a:p>
      </dgm:t>
    </dgm:pt>
    <dgm:pt modelId="{888A886B-A39A-442E-AFE5-848E431173DB}" type="sibTrans" cxnId="{95233E58-5189-4385-B03A-BD64BD711024}">
      <dgm:prSet/>
      <dgm:spPr/>
      <dgm:t>
        <a:bodyPr/>
        <a:lstStyle/>
        <a:p>
          <a:endParaRPr lang="ru-RU"/>
        </a:p>
      </dgm:t>
    </dgm:pt>
    <dgm:pt modelId="{5DFD89EA-3EDC-4AB6-AA6D-18F0847D088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Лион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96633C-B574-45DB-B780-D56641C82F5C}" type="parTrans" cxnId="{FC7B2F4F-9408-4584-B869-2D27ADB14BB3}">
      <dgm:prSet/>
      <dgm:spPr/>
      <dgm:t>
        <a:bodyPr/>
        <a:lstStyle/>
        <a:p>
          <a:endParaRPr lang="ru-RU"/>
        </a:p>
      </dgm:t>
    </dgm:pt>
    <dgm:pt modelId="{70CD7813-CE4E-43CC-A096-908EA3D335DB}" type="sibTrans" cxnId="{FC7B2F4F-9408-4584-B869-2D27ADB14BB3}">
      <dgm:prSet/>
      <dgm:spPr/>
      <dgm:t>
        <a:bodyPr/>
        <a:lstStyle/>
        <a:p>
          <a:endParaRPr lang="ru-RU"/>
        </a:p>
      </dgm:t>
    </dgm:pt>
    <dgm:pt modelId="{19AB4572-7B56-4A4E-8575-E4DF688F587B}">
      <dgm:prSet phldrT="[Текст]"/>
      <dgm:spPr/>
      <dgm:t>
        <a:bodyPr/>
        <a:lstStyle/>
        <a:p>
          <a:r>
            <a:rPr lang="ru-RU" dirty="0" smtClean="0"/>
            <a:t>Опт /промышленное производство</a:t>
          </a:r>
          <a:endParaRPr lang="ru-RU" dirty="0"/>
        </a:p>
      </dgm:t>
    </dgm:pt>
    <dgm:pt modelId="{B5E9AAA7-A2F8-4983-8F43-006F3F1C5E06}" type="parTrans" cxnId="{3CE6727F-8760-4338-8CBC-0BA2EACCBB7C}">
      <dgm:prSet/>
      <dgm:spPr/>
      <dgm:t>
        <a:bodyPr/>
        <a:lstStyle/>
        <a:p>
          <a:endParaRPr lang="ru-RU"/>
        </a:p>
      </dgm:t>
    </dgm:pt>
    <dgm:pt modelId="{B1D66A5A-3D03-4C84-9D76-3B9D5FDD853C}" type="sibTrans" cxnId="{3CE6727F-8760-4338-8CBC-0BA2EACCBB7C}">
      <dgm:prSet/>
      <dgm:spPr/>
      <dgm:t>
        <a:bodyPr/>
        <a:lstStyle/>
        <a:p>
          <a:endParaRPr lang="ru-RU"/>
        </a:p>
      </dgm:t>
    </dgm:pt>
    <dgm:pt modelId="{8822C1E0-1029-4631-AF4E-F1F61D1199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Волков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422FC6-1C32-4F35-A8DE-CFE9E3C3B31C}" type="parTrans" cxnId="{3C2AC495-DB47-4957-A050-4DA3F236AF40}">
      <dgm:prSet/>
      <dgm:spPr/>
      <dgm:t>
        <a:bodyPr/>
        <a:lstStyle/>
        <a:p>
          <a:endParaRPr lang="ru-RU"/>
        </a:p>
      </dgm:t>
    </dgm:pt>
    <dgm:pt modelId="{BC4A20DB-CE6C-428D-BD40-F0DA6EBD80FC}" type="sibTrans" cxnId="{3C2AC495-DB47-4957-A050-4DA3F236AF40}">
      <dgm:prSet/>
      <dgm:spPr/>
      <dgm:t>
        <a:bodyPr/>
        <a:lstStyle/>
        <a:p>
          <a:endParaRPr lang="ru-RU"/>
        </a:p>
      </dgm:t>
    </dgm:pt>
    <dgm:pt modelId="{213C274F-6D01-4E4E-95E8-7B6CFBAB429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Самсон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18EF0C-9262-4545-9190-A438BE110AF9}" type="parTrans" cxnId="{0EA16E37-F856-451D-B5C6-88F7CC2ADF5B}">
      <dgm:prSet/>
      <dgm:spPr/>
      <dgm:t>
        <a:bodyPr/>
        <a:lstStyle/>
        <a:p>
          <a:endParaRPr lang="ru-RU"/>
        </a:p>
      </dgm:t>
    </dgm:pt>
    <dgm:pt modelId="{32AF6182-BD3A-473A-BFFB-BB71A7020490}" type="sibTrans" cxnId="{0EA16E37-F856-451D-B5C6-88F7CC2ADF5B}">
      <dgm:prSet/>
      <dgm:spPr/>
      <dgm:t>
        <a:bodyPr/>
        <a:lstStyle/>
        <a:p>
          <a:endParaRPr lang="ru-RU"/>
        </a:p>
      </dgm:t>
    </dgm:pt>
    <dgm:pt modelId="{11161FEB-06EC-4468-9045-36BA41A8E053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Бытхим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6343BB-DF7A-4030-AEB7-306600CD8F76}" type="parTrans" cxnId="{F4AC29B9-AAB8-4012-9CD0-FE9BE24DF7D4}">
      <dgm:prSet/>
      <dgm:spPr/>
      <dgm:t>
        <a:bodyPr/>
        <a:lstStyle/>
        <a:p>
          <a:endParaRPr lang="ru-RU"/>
        </a:p>
      </dgm:t>
    </dgm:pt>
    <dgm:pt modelId="{98665FF2-B2B3-486F-813F-B6B28245BD10}" type="sibTrans" cxnId="{F4AC29B9-AAB8-4012-9CD0-FE9BE24DF7D4}">
      <dgm:prSet/>
      <dgm:spPr/>
      <dgm:t>
        <a:bodyPr/>
        <a:lstStyle/>
        <a:p>
          <a:endParaRPr lang="ru-RU"/>
        </a:p>
      </dgm:t>
    </dgm:pt>
    <dgm:pt modelId="{D433EB70-103B-43CE-8BDE-57008179FB7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Дорстройсервис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00F8DD-CCBB-4DD9-A867-55B93952A1D3}" type="parTrans" cxnId="{C444B631-31CC-4027-AD66-F2659C730CE9}">
      <dgm:prSet/>
      <dgm:spPr/>
      <dgm:t>
        <a:bodyPr/>
        <a:lstStyle/>
        <a:p>
          <a:endParaRPr lang="ru-RU"/>
        </a:p>
      </dgm:t>
    </dgm:pt>
    <dgm:pt modelId="{26A2C5CC-2D50-4A94-93FF-84122102D7DB}" type="sibTrans" cxnId="{C444B631-31CC-4027-AD66-F2659C730CE9}">
      <dgm:prSet/>
      <dgm:spPr/>
      <dgm:t>
        <a:bodyPr/>
        <a:lstStyle/>
        <a:p>
          <a:endParaRPr lang="ru-RU"/>
        </a:p>
      </dgm:t>
    </dgm:pt>
    <dgm:pt modelId="{0604472F-A9FB-489A-BE1F-DB96622764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Магнит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211CA2-DE25-45A2-B52F-DE3866EAF0C8}" type="parTrans" cxnId="{00EDBB27-A7D5-4A3D-BD9E-BE7D4A6D55BA}">
      <dgm:prSet/>
      <dgm:spPr/>
      <dgm:t>
        <a:bodyPr/>
        <a:lstStyle/>
        <a:p>
          <a:endParaRPr lang="ru-RU"/>
        </a:p>
      </dgm:t>
    </dgm:pt>
    <dgm:pt modelId="{31CC108B-26B3-42FE-8FDB-CF747F65BE9B}" type="sibTrans" cxnId="{00EDBB27-A7D5-4A3D-BD9E-BE7D4A6D55BA}">
      <dgm:prSet/>
      <dgm:spPr/>
      <dgm:t>
        <a:bodyPr/>
        <a:lstStyle/>
        <a:p>
          <a:endParaRPr lang="ru-RU"/>
        </a:p>
      </dgm:t>
    </dgm:pt>
    <dgm:pt modelId="{65CE5328-2680-4BBB-9875-50315E284EF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BE2593-FC16-4931-A097-245882CEA552}" type="parTrans" cxnId="{42851A55-D203-4025-A19D-7964F1C060DD}">
      <dgm:prSet/>
      <dgm:spPr/>
      <dgm:t>
        <a:bodyPr/>
        <a:lstStyle/>
        <a:p>
          <a:endParaRPr lang="ru-RU"/>
        </a:p>
      </dgm:t>
    </dgm:pt>
    <dgm:pt modelId="{01132C88-D6FC-43B9-9237-3DD563FCC71C}" type="sibTrans" cxnId="{42851A55-D203-4025-A19D-7964F1C060DD}">
      <dgm:prSet/>
      <dgm:spPr/>
      <dgm:t>
        <a:bodyPr/>
        <a:lstStyle/>
        <a:p>
          <a:endParaRPr lang="ru-RU"/>
        </a:p>
      </dgm:t>
    </dgm:pt>
    <dgm:pt modelId="{69B17178-82E4-47C8-B55E-D1869CC8C96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Светофор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4C1BD2-5A7B-404F-A3D8-455F2B54A936}" type="parTrans" cxnId="{093B671B-F4AD-4BC9-B813-E2595D63AD56}">
      <dgm:prSet/>
      <dgm:spPr/>
      <dgm:t>
        <a:bodyPr/>
        <a:lstStyle/>
        <a:p>
          <a:endParaRPr lang="ru-RU"/>
        </a:p>
      </dgm:t>
    </dgm:pt>
    <dgm:pt modelId="{2D3DBB99-B58D-4F52-AF4F-25B9D643A5DC}" type="sibTrans" cxnId="{093B671B-F4AD-4BC9-B813-E2595D63AD56}">
      <dgm:prSet/>
      <dgm:spPr/>
      <dgm:t>
        <a:bodyPr/>
        <a:lstStyle/>
        <a:p>
          <a:endParaRPr lang="ru-RU"/>
        </a:p>
      </dgm:t>
    </dgm:pt>
    <dgm:pt modelId="{EAA477CC-5807-4D6F-98C0-E5798F966B6D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Доброцен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5054541-B0BD-405C-95E9-72CDB6A4A421}" type="parTrans" cxnId="{BE791C56-BBF2-4E14-A98A-A0879FB0351F}">
      <dgm:prSet/>
      <dgm:spPr/>
      <dgm:t>
        <a:bodyPr/>
        <a:lstStyle/>
        <a:p>
          <a:endParaRPr lang="ru-RU"/>
        </a:p>
      </dgm:t>
    </dgm:pt>
    <dgm:pt modelId="{FB2C0E82-E14B-4D4B-AF76-5B7572D59634}" type="sibTrans" cxnId="{BE791C56-BBF2-4E14-A98A-A0879FB0351F}">
      <dgm:prSet/>
      <dgm:spPr/>
      <dgm:t>
        <a:bodyPr/>
        <a:lstStyle/>
        <a:p>
          <a:endParaRPr lang="ru-RU"/>
        </a:p>
      </dgm:t>
    </dgm:pt>
    <dgm:pt modelId="{1710CADF-4519-4013-86DC-B9BBEEB13AA1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Химпром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CB528B-93B1-40CC-8C81-37E93681CE94}" type="parTrans" cxnId="{FB66AB1A-166F-4173-99E1-48ED8E3D2AB0}">
      <dgm:prSet/>
      <dgm:spPr/>
      <dgm:t>
        <a:bodyPr/>
        <a:lstStyle/>
        <a:p>
          <a:endParaRPr lang="ru-RU"/>
        </a:p>
      </dgm:t>
    </dgm:pt>
    <dgm:pt modelId="{A7022B94-330B-4207-B7D3-A954C43C1B04}" type="sibTrans" cxnId="{FB66AB1A-166F-4173-99E1-48ED8E3D2AB0}">
      <dgm:prSet/>
      <dgm:spPr/>
      <dgm:t>
        <a:bodyPr/>
        <a:lstStyle/>
        <a:p>
          <a:endParaRPr lang="ru-RU"/>
        </a:p>
      </dgm:t>
    </dgm:pt>
    <dgm:pt modelId="{1021A1E3-C9F6-4513-9254-9B0715078EC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Химтрейд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6D0065-2D07-475B-9289-ED561B6E44EB}" type="parTrans" cxnId="{243F0236-E86B-4FC0-8267-2A6E84EDDE13}">
      <dgm:prSet/>
      <dgm:spPr/>
      <dgm:t>
        <a:bodyPr/>
        <a:lstStyle/>
        <a:p>
          <a:endParaRPr lang="ru-RU"/>
        </a:p>
      </dgm:t>
    </dgm:pt>
    <dgm:pt modelId="{7A80204A-39ED-4D9A-8C78-793914A37152}" type="sibTrans" cxnId="{243F0236-E86B-4FC0-8267-2A6E84EDDE13}">
      <dgm:prSet/>
      <dgm:spPr/>
      <dgm:t>
        <a:bodyPr/>
        <a:lstStyle/>
        <a:p>
          <a:endParaRPr lang="ru-RU"/>
        </a:p>
      </dgm:t>
    </dgm:pt>
    <dgm:pt modelId="{237F5B16-D20E-4658-B5B6-DD0A3A31562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Бонус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трейд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F91FCF-9F4F-48B9-B1A6-5336230917B8}" type="parTrans" cxnId="{911042F1-0FE4-411E-82E3-8F4757AD6D53}">
      <dgm:prSet/>
      <dgm:spPr/>
      <dgm:t>
        <a:bodyPr/>
        <a:lstStyle/>
        <a:p>
          <a:endParaRPr lang="ru-RU"/>
        </a:p>
      </dgm:t>
    </dgm:pt>
    <dgm:pt modelId="{B2EA70FF-6755-42AF-998E-E7F615532330}" type="sibTrans" cxnId="{911042F1-0FE4-411E-82E3-8F4757AD6D53}">
      <dgm:prSet/>
      <dgm:spPr/>
      <dgm:t>
        <a:bodyPr/>
        <a:lstStyle/>
        <a:p>
          <a:endParaRPr lang="ru-RU"/>
        </a:p>
      </dgm:t>
    </dgm:pt>
    <dgm:pt modelId="{2F434870-B2F0-46AB-8783-D11B525AC1A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Стронг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C84510-4B58-4A36-996E-A1960C63A7EB}" type="parTrans" cxnId="{95309736-3F0A-47B2-9471-DCF2EBFF1405}">
      <dgm:prSet/>
      <dgm:spPr/>
      <dgm:t>
        <a:bodyPr/>
        <a:lstStyle/>
        <a:p>
          <a:endParaRPr lang="ru-RU"/>
        </a:p>
      </dgm:t>
    </dgm:pt>
    <dgm:pt modelId="{6A8C67D5-4F02-4A0C-B512-9784654127CD}" type="sibTrans" cxnId="{95309736-3F0A-47B2-9471-DCF2EBFF1405}">
      <dgm:prSet/>
      <dgm:spPr/>
      <dgm:t>
        <a:bodyPr/>
        <a:lstStyle/>
        <a:p>
          <a:endParaRPr lang="ru-RU"/>
        </a:p>
      </dgm:t>
    </dgm:pt>
    <dgm:pt modelId="{525EBE52-C108-4776-9162-713924FF6388}" type="pres">
      <dgm:prSet presAssocID="{1DDE5DE7-2B94-4471-A527-56CA50D81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7DDBA-061D-40FD-B5F7-860B889F5E23}" type="pres">
      <dgm:prSet presAssocID="{F57EC97D-8583-4274-B83B-49538BBB76FB}" presName="composite" presStyleCnt="0"/>
      <dgm:spPr/>
    </dgm:pt>
    <dgm:pt modelId="{EF850E8C-B122-4C79-8301-5BB1CBC75496}" type="pres">
      <dgm:prSet presAssocID="{F57EC97D-8583-4274-B83B-49538BBB76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0F1A-51B5-4AE9-835C-683B10BDCE10}" type="pres">
      <dgm:prSet presAssocID="{F57EC97D-8583-4274-B83B-49538BBB76FB}" presName="desTx" presStyleLbl="alignAccFollowNode1" presStyleIdx="0" presStyleCnt="3" custLinFactNeighborX="-6295" custLinFactNeighborY="10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F9009-C26C-4E13-B71B-2676B50ACDBF}" type="pres">
      <dgm:prSet presAssocID="{02D40DFD-B605-41C9-8CA3-6F37C56CDD05}" presName="space" presStyleCnt="0"/>
      <dgm:spPr/>
    </dgm:pt>
    <dgm:pt modelId="{C44F29DD-A3D9-4382-9825-73910443CE23}" type="pres">
      <dgm:prSet presAssocID="{6086EAE0-BF12-46C5-B716-8BB652C5DB60}" presName="composite" presStyleCnt="0"/>
      <dgm:spPr/>
    </dgm:pt>
    <dgm:pt modelId="{C5EACB8F-897F-47DC-BF06-0392F359925D}" type="pres">
      <dgm:prSet presAssocID="{6086EAE0-BF12-46C5-B716-8BB652C5DB6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E641D-54D7-4C4F-879F-3D7CB76DBE76}" type="pres">
      <dgm:prSet presAssocID="{6086EAE0-BF12-46C5-B716-8BB652C5DB6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82C91-1D36-4255-AFA3-BA8216B913D3}" type="pres">
      <dgm:prSet presAssocID="{863941EC-AD81-4944-920A-223C9CE4B451}" presName="space" presStyleCnt="0"/>
      <dgm:spPr/>
    </dgm:pt>
    <dgm:pt modelId="{90CF8F4D-06CB-4060-B987-207010A54469}" type="pres">
      <dgm:prSet presAssocID="{19AB4572-7B56-4A4E-8575-E4DF688F587B}" presName="composite" presStyleCnt="0"/>
      <dgm:spPr/>
    </dgm:pt>
    <dgm:pt modelId="{2444D72E-1A35-424C-A740-5436831B9A8B}" type="pres">
      <dgm:prSet presAssocID="{19AB4572-7B56-4A4E-8575-E4DF688F587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47910-126E-49F7-A8A3-29E94727D106}" type="pres">
      <dgm:prSet presAssocID="{19AB4572-7B56-4A4E-8575-E4DF688F587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91C56-BBF2-4E14-A98A-A0879FB0351F}" srcId="{6086EAE0-BF12-46C5-B716-8BB652C5DB60}" destId="{EAA477CC-5807-4D6F-98C0-E5798F966B6D}" srcOrd="5" destOrd="0" parTransId="{15054541-B0BD-405C-95E9-72CDB6A4A421}" sibTransId="{FB2C0E82-E14B-4D4B-AF76-5B7572D59634}"/>
    <dgm:cxn modelId="{0EA16E37-F856-451D-B5C6-88F7CC2ADF5B}" srcId="{19AB4572-7B56-4A4E-8575-E4DF688F587B}" destId="{213C274F-6D01-4E4E-95E8-7B6CFBAB4297}" srcOrd="2" destOrd="0" parTransId="{A118EF0C-9262-4545-9190-A438BE110AF9}" sibTransId="{32AF6182-BD3A-473A-BFFB-BB71A7020490}"/>
    <dgm:cxn modelId="{BE1BD1CB-1F3C-4EF7-9BBB-58EAF43182D1}" type="presOf" srcId="{5DFD89EA-3EDC-4AB6-AA6D-18F0847D0888}" destId="{3C2E641D-54D7-4C4F-879F-3D7CB76DBE76}" srcOrd="0" destOrd="4" presId="urn:microsoft.com/office/officeart/2005/8/layout/hList1"/>
    <dgm:cxn modelId="{243F0236-E86B-4FC0-8267-2A6E84EDDE13}" srcId="{19AB4572-7B56-4A4E-8575-E4DF688F587B}" destId="{1021A1E3-C9F6-4513-9254-9B0715078ECA}" srcOrd="3" destOrd="0" parTransId="{3B6D0065-2D07-475B-9289-ED561B6E44EB}" sibTransId="{7A80204A-39ED-4D9A-8C78-793914A37152}"/>
    <dgm:cxn modelId="{42851A55-D203-4025-A19D-7964F1C060DD}" srcId="{6086EAE0-BF12-46C5-B716-8BB652C5DB60}" destId="{65CE5328-2680-4BBB-9875-50315E284EFF}" srcOrd="2" destOrd="0" parTransId="{83BE2593-FC16-4931-A097-245882CEA552}" sibTransId="{01132C88-D6FC-43B9-9237-3DD563FCC71C}"/>
    <dgm:cxn modelId="{DE9286BC-8988-453E-A8B0-67175353493E}" type="presOf" srcId="{74A32D40-9122-4D6B-8806-BB67EE8266A2}" destId="{65910F1A-51B5-4AE9-835C-683B10BDCE10}" srcOrd="0" destOrd="1" presId="urn:microsoft.com/office/officeart/2005/8/layout/hList1"/>
    <dgm:cxn modelId="{0DB94F90-2D96-4CD0-B2C7-E8D2CA0D1660}" type="presOf" srcId="{11161FEB-06EC-4468-9045-36BA41A8E053}" destId="{65910F1A-51B5-4AE9-835C-683B10BDCE10}" srcOrd="0" destOrd="2" presId="urn:microsoft.com/office/officeart/2005/8/layout/hList1"/>
    <dgm:cxn modelId="{95233E58-5189-4385-B03A-BD64BD711024}" srcId="{6086EAE0-BF12-46C5-B716-8BB652C5DB60}" destId="{5C3F6341-1D15-43FC-831D-13DCB06E8145}" srcOrd="0" destOrd="0" parTransId="{6E76806F-C340-4548-A441-2FC16569DCA9}" sibTransId="{888A886B-A39A-442E-AFE5-848E431173DB}"/>
    <dgm:cxn modelId="{9D61179C-C179-4F78-AC2D-06320BF2C5DF}" type="presOf" srcId="{19AB4572-7B56-4A4E-8575-E4DF688F587B}" destId="{2444D72E-1A35-424C-A740-5436831B9A8B}" srcOrd="0" destOrd="0" presId="urn:microsoft.com/office/officeart/2005/8/layout/hList1"/>
    <dgm:cxn modelId="{4F2A44D2-C494-48C8-A295-3753685E3CBC}" type="presOf" srcId="{6086EAE0-BF12-46C5-B716-8BB652C5DB60}" destId="{C5EACB8F-897F-47DC-BF06-0392F359925D}" srcOrd="0" destOrd="0" presId="urn:microsoft.com/office/officeart/2005/8/layout/hList1"/>
    <dgm:cxn modelId="{9C1958CA-0EAD-49BA-8800-250C70A7906A}" type="presOf" srcId="{5C3F6341-1D15-43FC-831D-13DCB06E8145}" destId="{3C2E641D-54D7-4C4F-879F-3D7CB76DBE76}" srcOrd="0" destOrd="0" presId="urn:microsoft.com/office/officeart/2005/8/layout/hList1"/>
    <dgm:cxn modelId="{3C2AC495-DB47-4957-A050-4DA3F236AF40}" srcId="{19AB4572-7B56-4A4E-8575-E4DF688F587B}" destId="{8822C1E0-1029-4631-AF4E-F1F61D1199F7}" srcOrd="0" destOrd="0" parTransId="{55422FC6-1C32-4F35-A8DE-CFE9E3C3B31C}" sibTransId="{BC4A20DB-CE6C-428D-BD40-F0DA6EBD80FC}"/>
    <dgm:cxn modelId="{45766930-9708-4F5D-A5EC-4D2DCAA2C8BF}" type="presOf" srcId="{69B17178-82E4-47C8-B55E-D1869CC8C96D}" destId="{3C2E641D-54D7-4C4F-879F-3D7CB76DBE76}" srcOrd="0" destOrd="3" presId="urn:microsoft.com/office/officeart/2005/8/layout/hList1"/>
    <dgm:cxn modelId="{471EC1CA-6CE3-4CDB-A0FF-20F3C34CFA51}" type="presOf" srcId="{237F5B16-D20E-4658-B5B6-DD0A3A31562D}" destId="{AAE47910-126E-49F7-A8A3-29E94727D106}" srcOrd="0" destOrd="4" presId="urn:microsoft.com/office/officeart/2005/8/layout/hList1"/>
    <dgm:cxn modelId="{D5BF3E7B-D9D7-4A5D-B3D8-1B6D908F134C}" type="presOf" srcId="{F57EC97D-8583-4274-B83B-49538BBB76FB}" destId="{EF850E8C-B122-4C79-8301-5BB1CBC75496}" srcOrd="0" destOrd="0" presId="urn:microsoft.com/office/officeart/2005/8/layout/hList1"/>
    <dgm:cxn modelId="{E0E34F2F-15C2-4C48-9551-1797996910D9}" type="presOf" srcId="{0604472F-A9FB-489A-BE1F-DB9662276492}" destId="{3C2E641D-54D7-4C4F-879F-3D7CB76DBE76}" srcOrd="0" destOrd="1" presId="urn:microsoft.com/office/officeart/2005/8/layout/hList1"/>
    <dgm:cxn modelId="{E231C7A1-9B5B-49E8-A33F-64D9ACF031E8}" type="presOf" srcId="{65CE5328-2680-4BBB-9875-50315E284EFF}" destId="{3C2E641D-54D7-4C4F-879F-3D7CB76DBE76}" srcOrd="0" destOrd="2" presId="urn:microsoft.com/office/officeart/2005/8/layout/hList1"/>
    <dgm:cxn modelId="{B82DCB8E-A31A-40E0-9F60-9DE52A5F5576}" srcId="{F57EC97D-8583-4274-B83B-49538BBB76FB}" destId="{145FB357-E52E-4B8F-A0B1-FB155AF631E8}" srcOrd="0" destOrd="0" parTransId="{78E585F8-FB3B-483A-A25E-98BC498F6F2A}" sibTransId="{0BB9CCC2-C9B7-4E28-A289-2D8BDAFA9D69}"/>
    <dgm:cxn modelId="{34BE543C-9B4E-4180-9F2A-098202876EDB}" type="presOf" srcId="{1021A1E3-C9F6-4513-9254-9B0715078ECA}" destId="{AAE47910-126E-49F7-A8A3-29E94727D106}" srcOrd="0" destOrd="3" presId="urn:microsoft.com/office/officeart/2005/8/layout/hList1"/>
    <dgm:cxn modelId="{B7EB50A1-964D-4489-9354-D8D4F63F0CEA}" type="presOf" srcId="{145FB357-E52E-4B8F-A0B1-FB155AF631E8}" destId="{65910F1A-51B5-4AE9-835C-683B10BDCE10}" srcOrd="0" destOrd="0" presId="urn:microsoft.com/office/officeart/2005/8/layout/hList1"/>
    <dgm:cxn modelId="{C9CAFFCE-00A8-471B-AD33-1F22510C1891}" type="presOf" srcId="{1DDE5DE7-2B94-4471-A527-56CA50D814EE}" destId="{525EBE52-C108-4776-9162-713924FF6388}" srcOrd="0" destOrd="0" presId="urn:microsoft.com/office/officeart/2005/8/layout/hList1"/>
    <dgm:cxn modelId="{FC7B2F4F-9408-4584-B869-2D27ADB14BB3}" srcId="{6086EAE0-BF12-46C5-B716-8BB652C5DB60}" destId="{5DFD89EA-3EDC-4AB6-AA6D-18F0847D0888}" srcOrd="4" destOrd="0" parTransId="{D196633C-B574-45DB-B780-D56641C82F5C}" sibTransId="{70CD7813-CE4E-43CC-A096-908EA3D335DB}"/>
    <dgm:cxn modelId="{093B671B-F4AD-4BC9-B813-E2595D63AD56}" srcId="{6086EAE0-BF12-46C5-B716-8BB652C5DB60}" destId="{69B17178-82E4-47C8-B55E-D1869CC8C96D}" srcOrd="3" destOrd="0" parTransId="{434C1BD2-5A7B-404F-A3D8-455F2B54A936}" sibTransId="{2D3DBB99-B58D-4F52-AF4F-25B9D643A5DC}"/>
    <dgm:cxn modelId="{E30EED2F-58C3-4F78-9081-DDDFC2D5A873}" srcId="{1DDE5DE7-2B94-4471-A527-56CA50D814EE}" destId="{F57EC97D-8583-4274-B83B-49538BBB76FB}" srcOrd="0" destOrd="0" parTransId="{96CD97DA-C211-4E9F-B36E-9632D313A856}" sibTransId="{02D40DFD-B605-41C9-8CA3-6F37C56CDD05}"/>
    <dgm:cxn modelId="{3CE6727F-8760-4338-8CBC-0BA2EACCBB7C}" srcId="{1DDE5DE7-2B94-4471-A527-56CA50D814EE}" destId="{19AB4572-7B56-4A4E-8575-E4DF688F587B}" srcOrd="2" destOrd="0" parTransId="{B5E9AAA7-A2F8-4983-8F43-006F3F1C5E06}" sibTransId="{B1D66A5A-3D03-4C84-9D76-3B9D5FDD853C}"/>
    <dgm:cxn modelId="{C2FEB9AB-28BF-44E7-802E-97F13CEE309B}" type="presOf" srcId="{213C274F-6D01-4E4E-95E8-7B6CFBAB4297}" destId="{AAE47910-126E-49F7-A8A3-29E94727D106}" srcOrd="0" destOrd="2" presId="urn:microsoft.com/office/officeart/2005/8/layout/hList1"/>
    <dgm:cxn modelId="{51CE165F-A055-4133-BA9C-7FCE4C12964D}" type="presOf" srcId="{D433EB70-103B-43CE-8BDE-57008179FB76}" destId="{65910F1A-51B5-4AE9-835C-683B10BDCE10}" srcOrd="0" destOrd="3" presId="urn:microsoft.com/office/officeart/2005/8/layout/hList1"/>
    <dgm:cxn modelId="{74B4F0C0-8FDB-4D77-AF14-8C6294D6ECB7}" type="presOf" srcId="{EAA477CC-5807-4D6F-98C0-E5798F966B6D}" destId="{3C2E641D-54D7-4C4F-879F-3D7CB76DBE76}" srcOrd="0" destOrd="5" presId="urn:microsoft.com/office/officeart/2005/8/layout/hList1"/>
    <dgm:cxn modelId="{062AA1E7-F85D-4D66-8B06-BE91ADBA00CD}" type="presOf" srcId="{2F434870-B2F0-46AB-8783-D11B525AC1AA}" destId="{AAE47910-126E-49F7-A8A3-29E94727D106}" srcOrd="0" destOrd="5" presId="urn:microsoft.com/office/officeart/2005/8/layout/hList1"/>
    <dgm:cxn modelId="{C444B631-31CC-4027-AD66-F2659C730CE9}" srcId="{F57EC97D-8583-4274-B83B-49538BBB76FB}" destId="{D433EB70-103B-43CE-8BDE-57008179FB76}" srcOrd="3" destOrd="0" parTransId="{1000F8DD-CCBB-4DD9-A867-55B93952A1D3}" sibTransId="{26A2C5CC-2D50-4A94-93FF-84122102D7DB}"/>
    <dgm:cxn modelId="{FB66AB1A-166F-4173-99E1-48ED8E3D2AB0}" srcId="{19AB4572-7B56-4A4E-8575-E4DF688F587B}" destId="{1710CADF-4519-4013-86DC-B9BBEEB13AA1}" srcOrd="1" destOrd="0" parTransId="{1ACB528B-93B1-40CC-8C81-37E93681CE94}" sibTransId="{A7022B94-330B-4207-B7D3-A954C43C1B04}"/>
    <dgm:cxn modelId="{00EDBB27-A7D5-4A3D-BD9E-BE7D4A6D55BA}" srcId="{6086EAE0-BF12-46C5-B716-8BB652C5DB60}" destId="{0604472F-A9FB-489A-BE1F-DB9662276492}" srcOrd="1" destOrd="0" parTransId="{19211CA2-DE25-45A2-B52F-DE3866EAF0C8}" sibTransId="{31CC108B-26B3-42FE-8FDB-CF747F65BE9B}"/>
    <dgm:cxn modelId="{6E8A76ED-39D0-4C2C-AF39-3BE49D22026B}" type="presOf" srcId="{8822C1E0-1029-4631-AF4E-F1F61D1199F7}" destId="{AAE47910-126E-49F7-A8A3-29E94727D106}" srcOrd="0" destOrd="0" presId="urn:microsoft.com/office/officeart/2005/8/layout/hList1"/>
    <dgm:cxn modelId="{A7D7B409-4DFF-49F1-B51F-F0FF12509CE5}" srcId="{1DDE5DE7-2B94-4471-A527-56CA50D814EE}" destId="{6086EAE0-BF12-46C5-B716-8BB652C5DB60}" srcOrd="1" destOrd="0" parTransId="{94FA896C-B926-4D7B-BDCD-C26750E6AE41}" sibTransId="{863941EC-AD81-4944-920A-223C9CE4B451}"/>
    <dgm:cxn modelId="{F4AC29B9-AAB8-4012-9CD0-FE9BE24DF7D4}" srcId="{F57EC97D-8583-4274-B83B-49538BBB76FB}" destId="{11161FEB-06EC-4468-9045-36BA41A8E053}" srcOrd="2" destOrd="0" parTransId="{F46343BB-DF7A-4030-AEB7-306600CD8F76}" sibTransId="{98665FF2-B2B3-486F-813F-B6B28245BD10}"/>
    <dgm:cxn modelId="{DAA30A7C-9626-4233-BCD9-10F2CD2187CD}" srcId="{F57EC97D-8583-4274-B83B-49538BBB76FB}" destId="{74A32D40-9122-4D6B-8806-BB67EE8266A2}" srcOrd="1" destOrd="0" parTransId="{DF30AA03-11E2-4389-A1E5-E209920593A3}" sibTransId="{8EC648F5-F0CB-4766-8465-76F116E2D6E1}"/>
    <dgm:cxn modelId="{95309736-3F0A-47B2-9471-DCF2EBFF1405}" srcId="{19AB4572-7B56-4A4E-8575-E4DF688F587B}" destId="{2F434870-B2F0-46AB-8783-D11B525AC1AA}" srcOrd="5" destOrd="0" parTransId="{26C84510-4B58-4A36-996E-A1960C63A7EB}" sibTransId="{6A8C67D5-4F02-4A0C-B512-9784654127CD}"/>
    <dgm:cxn modelId="{911042F1-0FE4-411E-82E3-8F4757AD6D53}" srcId="{19AB4572-7B56-4A4E-8575-E4DF688F587B}" destId="{237F5B16-D20E-4658-B5B6-DD0A3A31562D}" srcOrd="4" destOrd="0" parTransId="{70F91FCF-9F4F-48B9-B1A6-5336230917B8}" sibTransId="{B2EA70FF-6755-42AF-998E-E7F615532330}"/>
    <dgm:cxn modelId="{A5488F57-FB81-402F-A4F7-379137C94913}" type="presOf" srcId="{1710CADF-4519-4013-86DC-B9BBEEB13AA1}" destId="{AAE47910-126E-49F7-A8A3-29E94727D106}" srcOrd="0" destOrd="1" presId="urn:microsoft.com/office/officeart/2005/8/layout/hList1"/>
    <dgm:cxn modelId="{0DBCD408-AF31-49CB-BDB1-71172D95827F}" type="presParOf" srcId="{525EBE52-C108-4776-9162-713924FF6388}" destId="{5F77DDBA-061D-40FD-B5F7-860B889F5E23}" srcOrd="0" destOrd="0" presId="urn:microsoft.com/office/officeart/2005/8/layout/hList1"/>
    <dgm:cxn modelId="{381A15E5-25F9-46ED-8AC7-A9342B671014}" type="presParOf" srcId="{5F77DDBA-061D-40FD-B5F7-860B889F5E23}" destId="{EF850E8C-B122-4C79-8301-5BB1CBC75496}" srcOrd="0" destOrd="0" presId="urn:microsoft.com/office/officeart/2005/8/layout/hList1"/>
    <dgm:cxn modelId="{3BF4096D-F51F-4EF2-AD34-08392268F145}" type="presParOf" srcId="{5F77DDBA-061D-40FD-B5F7-860B889F5E23}" destId="{65910F1A-51B5-4AE9-835C-683B10BDCE10}" srcOrd="1" destOrd="0" presId="urn:microsoft.com/office/officeart/2005/8/layout/hList1"/>
    <dgm:cxn modelId="{9EA5340B-274A-4056-B87A-0FB4048C82FF}" type="presParOf" srcId="{525EBE52-C108-4776-9162-713924FF6388}" destId="{C2FF9009-C26C-4E13-B71B-2676B50ACDBF}" srcOrd="1" destOrd="0" presId="urn:microsoft.com/office/officeart/2005/8/layout/hList1"/>
    <dgm:cxn modelId="{ACEBCC64-BDF6-416F-BD5D-0E4C8CCA957F}" type="presParOf" srcId="{525EBE52-C108-4776-9162-713924FF6388}" destId="{C44F29DD-A3D9-4382-9825-73910443CE23}" srcOrd="2" destOrd="0" presId="urn:microsoft.com/office/officeart/2005/8/layout/hList1"/>
    <dgm:cxn modelId="{28B60432-06DD-40AA-B677-D10473182046}" type="presParOf" srcId="{C44F29DD-A3D9-4382-9825-73910443CE23}" destId="{C5EACB8F-897F-47DC-BF06-0392F359925D}" srcOrd="0" destOrd="0" presId="urn:microsoft.com/office/officeart/2005/8/layout/hList1"/>
    <dgm:cxn modelId="{BF815A8A-A624-446B-A8D2-1AAA84A5AA67}" type="presParOf" srcId="{C44F29DD-A3D9-4382-9825-73910443CE23}" destId="{3C2E641D-54D7-4C4F-879F-3D7CB76DBE76}" srcOrd="1" destOrd="0" presId="urn:microsoft.com/office/officeart/2005/8/layout/hList1"/>
    <dgm:cxn modelId="{69137B2C-94EF-427E-9423-AF314C2A862A}" type="presParOf" srcId="{525EBE52-C108-4776-9162-713924FF6388}" destId="{97F82C91-1D36-4255-AFA3-BA8216B913D3}" srcOrd="3" destOrd="0" presId="urn:microsoft.com/office/officeart/2005/8/layout/hList1"/>
    <dgm:cxn modelId="{CD1E43E1-B66E-4024-9A2D-EAF29E8990F7}" type="presParOf" srcId="{525EBE52-C108-4776-9162-713924FF6388}" destId="{90CF8F4D-06CB-4060-B987-207010A54469}" srcOrd="4" destOrd="0" presId="urn:microsoft.com/office/officeart/2005/8/layout/hList1"/>
    <dgm:cxn modelId="{66A8D025-FA99-4C55-A1D7-E3ABE1F93B3B}" type="presParOf" srcId="{90CF8F4D-06CB-4060-B987-207010A54469}" destId="{2444D72E-1A35-424C-A740-5436831B9A8B}" srcOrd="0" destOrd="0" presId="urn:microsoft.com/office/officeart/2005/8/layout/hList1"/>
    <dgm:cxn modelId="{107EF66C-2147-409D-B6BD-410CFFF4F94F}" type="presParOf" srcId="{90CF8F4D-06CB-4060-B987-207010A54469}" destId="{AAE47910-126E-49F7-A8A3-29E94727D1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E25BB-AAF2-45DC-8834-6AC36DDCE2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947A2-D100-41BE-B447-08D5E6616B1D}">
      <dgm:prSet phldrT="[Текст]"/>
      <dgm:spPr/>
      <dgm:t>
        <a:bodyPr/>
        <a:lstStyle/>
        <a:p>
          <a:r>
            <a:rPr lang="ru-RU" dirty="0" smtClean="0"/>
            <a:t>Директор</a:t>
          </a:r>
          <a:endParaRPr lang="ru-RU" dirty="0"/>
        </a:p>
      </dgm:t>
    </dgm:pt>
    <dgm:pt modelId="{F6C14B71-3324-4E5D-BCAF-466E563295E5}" type="parTrans" cxnId="{F26E4657-A0B9-41EB-9815-6B8E717168E5}">
      <dgm:prSet/>
      <dgm:spPr/>
      <dgm:t>
        <a:bodyPr/>
        <a:lstStyle/>
        <a:p>
          <a:endParaRPr lang="ru-RU"/>
        </a:p>
      </dgm:t>
    </dgm:pt>
    <dgm:pt modelId="{BE748F84-4C7A-4B2E-B06D-57CEFD04512A}" type="sibTrans" cxnId="{F26E4657-A0B9-41EB-9815-6B8E717168E5}">
      <dgm:prSet/>
      <dgm:spPr/>
      <dgm:t>
        <a:bodyPr/>
        <a:lstStyle/>
        <a:p>
          <a:endParaRPr lang="ru-RU"/>
        </a:p>
      </dgm:t>
    </dgm:pt>
    <dgm:pt modelId="{0E2FB3EF-E7A9-410D-A50A-3B6EF51294D4}">
      <dgm:prSet phldrT="[Текст]"/>
      <dgm:spPr/>
      <dgm:t>
        <a:bodyPr/>
        <a:lstStyle/>
        <a:p>
          <a:r>
            <a:rPr lang="ru-RU" dirty="0" smtClean="0"/>
            <a:t>Руководитель коммерческого отдела</a:t>
          </a:r>
          <a:endParaRPr lang="ru-RU" dirty="0"/>
        </a:p>
      </dgm:t>
    </dgm:pt>
    <dgm:pt modelId="{FFE8F4B8-AEDC-4DE3-8AD6-633B1DC055C7}" type="parTrans" cxnId="{232E046D-A7BC-47DA-9E74-AE9EBC3C6EDE}">
      <dgm:prSet/>
      <dgm:spPr/>
      <dgm:t>
        <a:bodyPr/>
        <a:lstStyle/>
        <a:p>
          <a:endParaRPr lang="ru-RU"/>
        </a:p>
      </dgm:t>
    </dgm:pt>
    <dgm:pt modelId="{0B4A506D-C1E5-4D95-ACB7-F944E040E66C}" type="sibTrans" cxnId="{232E046D-A7BC-47DA-9E74-AE9EBC3C6EDE}">
      <dgm:prSet/>
      <dgm:spPr/>
      <dgm:t>
        <a:bodyPr/>
        <a:lstStyle/>
        <a:p>
          <a:endParaRPr lang="ru-RU"/>
        </a:p>
      </dgm:t>
    </dgm:pt>
    <dgm:pt modelId="{EFF99128-CC5A-43DC-8DB9-83D07809C3D5}">
      <dgm:prSet phldrT="[Текст]"/>
      <dgm:spPr/>
      <dgm:t>
        <a:bodyPr/>
        <a:lstStyle/>
        <a:p>
          <a:r>
            <a:rPr lang="ru-RU" dirty="0" smtClean="0"/>
            <a:t>Логист</a:t>
          </a:r>
          <a:endParaRPr lang="ru-RU" dirty="0"/>
        </a:p>
      </dgm:t>
    </dgm:pt>
    <dgm:pt modelId="{05968CE7-2B54-4D3F-82C2-FFED9A2183C1}" type="parTrans" cxnId="{85EAFCE5-CE3F-4A6E-9181-2944AC117858}">
      <dgm:prSet/>
      <dgm:spPr/>
      <dgm:t>
        <a:bodyPr/>
        <a:lstStyle/>
        <a:p>
          <a:endParaRPr lang="ru-RU"/>
        </a:p>
      </dgm:t>
    </dgm:pt>
    <dgm:pt modelId="{AB647806-AC6B-4B0B-89ED-851CF58979DF}" type="sibTrans" cxnId="{85EAFCE5-CE3F-4A6E-9181-2944AC117858}">
      <dgm:prSet/>
      <dgm:spPr/>
      <dgm:t>
        <a:bodyPr/>
        <a:lstStyle/>
        <a:p>
          <a:endParaRPr lang="ru-RU"/>
        </a:p>
      </dgm:t>
    </dgm:pt>
    <dgm:pt modelId="{E751BC47-3085-49E6-8094-C835F4658739}">
      <dgm:prSet phldrT="[Текст]"/>
      <dgm:spPr/>
      <dgm:t>
        <a:bodyPr/>
        <a:lstStyle/>
        <a:p>
          <a:r>
            <a:rPr lang="ru-RU" dirty="0" smtClean="0"/>
            <a:t>Менеджер по продажам</a:t>
          </a:r>
          <a:endParaRPr lang="ru-RU" dirty="0"/>
        </a:p>
      </dgm:t>
    </dgm:pt>
    <dgm:pt modelId="{6DDF13DE-1653-4153-832C-89BEAEB61670}" type="parTrans" cxnId="{3512076B-4F58-401B-9CA0-E30FC574DE1F}">
      <dgm:prSet/>
      <dgm:spPr/>
      <dgm:t>
        <a:bodyPr/>
        <a:lstStyle/>
        <a:p>
          <a:endParaRPr lang="ru-RU"/>
        </a:p>
      </dgm:t>
    </dgm:pt>
    <dgm:pt modelId="{EBBB3DF1-73D6-4380-8DB5-D74ABF0C0802}" type="sibTrans" cxnId="{3512076B-4F58-401B-9CA0-E30FC574DE1F}">
      <dgm:prSet/>
      <dgm:spPr/>
      <dgm:t>
        <a:bodyPr/>
        <a:lstStyle/>
        <a:p>
          <a:endParaRPr lang="ru-RU"/>
        </a:p>
      </dgm:t>
    </dgm:pt>
    <dgm:pt modelId="{3287E3E8-8623-42F1-AADC-B3C82AF0010A}">
      <dgm:prSet phldrT="[Текст]"/>
      <dgm:spPr/>
      <dgm:t>
        <a:bodyPr/>
        <a:lstStyle/>
        <a:p>
          <a:r>
            <a:rPr lang="ru-RU" dirty="0" smtClean="0"/>
            <a:t>Технический Директор</a:t>
          </a:r>
          <a:endParaRPr lang="ru-RU" dirty="0"/>
        </a:p>
      </dgm:t>
    </dgm:pt>
    <dgm:pt modelId="{B2B7F0D1-D1C1-4488-A04E-42A9C80A7859}" type="parTrans" cxnId="{20DA2017-6CA1-47ED-80FE-00ADD72C69BB}">
      <dgm:prSet/>
      <dgm:spPr/>
      <dgm:t>
        <a:bodyPr/>
        <a:lstStyle/>
        <a:p>
          <a:endParaRPr lang="ru-RU"/>
        </a:p>
      </dgm:t>
    </dgm:pt>
    <dgm:pt modelId="{97E35F21-616B-4860-B290-7B2DD23E1E29}" type="sibTrans" cxnId="{20DA2017-6CA1-47ED-80FE-00ADD72C69BB}">
      <dgm:prSet/>
      <dgm:spPr/>
      <dgm:t>
        <a:bodyPr/>
        <a:lstStyle/>
        <a:p>
          <a:endParaRPr lang="ru-RU"/>
        </a:p>
      </dgm:t>
    </dgm:pt>
    <dgm:pt modelId="{6567E762-021F-4EB1-93E5-BE48D696AA56}">
      <dgm:prSet phldrT="[Текст]"/>
      <dgm:spPr/>
      <dgm:t>
        <a:bodyPr/>
        <a:lstStyle/>
        <a:p>
          <a:r>
            <a:rPr lang="ru-RU" dirty="0" smtClean="0"/>
            <a:t>Главный технолог</a:t>
          </a:r>
          <a:endParaRPr lang="ru-RU" dirty="0"/>
        </a:p>
      </dgm:t>
    </dgm:pt>
    <dgm:pt modelId="{31C88EA2-AB3E-48DA-83D3-BAD8FEB13543}" type="parTrans" cxnId="{53F2E952-3D55-43E5-B297-DD2496D6612B}">
      <dgm:prSet/>
      <dgm:spPr/>
      <dgm:t>
        <a:bodyPr/>
        <a:lstStyle/>
        <a:p>
          <a:endParaRPr lang="ru-RU"/>
        </a:p>
      </dgm:t>
    </dgm:pt>
    <dgm:pt modelId="{E77F160C-A572-499E-B3E5-36A6EE0125D1}" type="sibTrans" cxnId="{53F2E952-3D55-43E5-B297-DD2496D6612B}">
      <dgm:prSet/>
      <dgm:spPr/>
      <dgm:t>
        <a:bodyPr/>
        <a:lstStyle/>
        <a:p>
          <a:endParaRPr lang="ru-RU"/>
        </a:p>
      </dgm:t>
    </dgm:pt>
    <dgm:pt modelId="{BAC8D001-C62E-4F3D-B6B0-1CCA316F86A3}">
      <dgm:prSet/>
      <dgm:spPr/>
      <dgm:t>
        <a:bodyPr/>
        <a:lstStyle/>
        <a:p>
          <a:r>
            <a:rPr lang="ru-RU" dirty="0" smtClean="0"/>
            <a:t>Главный бухгалтер</a:t>
          </a:r>
          <a:endParaRPr lang="ru-RU" dirty="0"/>
        </a:p>
      </dgm:t>
    </dgm:pt>
    <dgm:pt modelId="{74030229-B959-41B3-B272-9EE8449B1352}" type="parTrans" cxnId="{A1CFF424-54AF-4670-82BA-A4D020623D95}">
      <dgm:prSet/>
      <dgm:spPr/>
      <dgm:t>
        <a:bodyPr/>
        <a:lstStyle/>
        <a:p>
          <a:endParaRPr lang="ru-RU"/>
        </a:p>
      </dgm:t>
    </dgm:pt>
    <dgm:pt modelId="{1379A57B-4DAF-4BA4-9C80-610C21B97EED}" type="sibTrans" cxnId="{A1CFF424-54AF-4670-82BA-A4D020623D95}">
      <dgm:prSet/>
      <dgm:spPr/>
      <dgm:t>
        <a:bodyPr/>
        <a:lstStyle/>
        <a:p>
          <a:endParaRPr lang="ru-RU"/>
        </a:p>
      </dgm:t>
    </dgm:pt>
    <dgm:pt modelId="{CC15D91B-B106-45C5-BC62-C2619FA78810}">
      <dgm:prSet/>
      <dgm:spPr/>
      <dgm:t>
        <a:bodyPr/>
        <a:lstStyle/>
        <a:p>
          <a:r>
            <a:rPr lang="ru-RU" dirty="0" smtClean="0"/>
            <a:t>Секретарь</a:t>
          </a:r>
          <a:endParaRPr lang="ru-RU" dirty="0"/>
        </a:p>
      </dgm:t>
    </dgm:pt>
    <dgm:pt modelId="{4835C846-C3E0-4716-8C45-13F902892C8C}" type="parTrans" cxnId="{CC7EBBCE-8ACF-4F72-9110-93B8F54BFED7}">
      <dgm:prSet/>
      <dgm:spPr/>
      <dgm:t>
        <a:bodyPr/>
        <a:lstStyle/>
        <a:p>
          <a:endParaRPr lang="ru-RU"/>
        </a:p>
      </dgm:t>
    </dgm:pt>
    <dgm:pt modelId="{F105204F-CAFF-4541-B794-4287657AD22D}" type="sibTrans" cxnId="{CC7EBBCE-8ACF-4F72-9110-93B8F54BFED7}">
      <dgm:prSet/>
      <dgm:spPr/>
      <dgm:t>
        <a:bodyPr/>
        <a:lstStyle/>
        <a:p>
          <a:endParaRPr lang="ru-RU"/>
        </a:p>
      </dgm:t>
    </dgm:pt>
    <dgm:pt modelId="{A5245DDC-2C16-441F-826B-39106D8E6AA8}">
      <dgm:prSet/>
      <dgm:spPr/>
      <dgm:t>
        <a:bodyPr/>
        <a:lstStyle/>
        <a:p>
          <a:r>
            <a:rPr lang="ru-RU" dirty="0" smtClean="0"/>
            <a:t>Зав складом</a:t>
          </a:r>
          <a:endParaRPr lang="ru-RU" dirty="0"/>
        </a:p>
      </dgm:t>
    </dgm:pt>
    <dgm:pt modelId="{DB40ABAC-1F93-4C5C-B5DB-DEB2CD3DCB7F}" type="parTrans" cxnId="{105B076F-FC1B-4853-9F64-6285566A11C0}">
      <dgm:prSet/>
      <dgm:spPr/>
      <dgm:t>
        <a:bodyPr/>
        <a:lstStyle/>
        <a:p>
          <a:endParaRPr lang="ru-RU"/>
        </a:p>
      </dgm:t>
    </dgm:pt>
    <dgm:pt modelId="{148BCAFA-F283-42A9-AB57-7A87EDE4E511}" type="sibTrans" cxnId="{105B076F-FC1B-4853-9F64-6285566A11C0}">
      <dgm:prSet/>
      <dgm:spPr/>
      <dgm:t>
        <a:bodyPr/>
        <a:lstStyle/>
        <a:p>
          <a:endParaRPr lang="ru-RU"/>
        </a:p>
      </dgm:t>
    </dgm:pt>
    <dgm:pt modelId="{D758D89C-EF34-43F6-9384-52F9F01ECDD2}">
      <dgm:prSet/>
      <dgm:spPr/>
      <dgm:t>
        <a:bodyPr/>
        <a:lstStyle/>
        <a:p>
          <a:r>
            <a:rPr lang="ru-RU" dirty="0" err="1" smtClean="0"/>
            <a:t>Мерчендайзер</a:t>
          </a:r>
          <a:endParaRPr lang="ru-RU" dirty="0"/>
        </a:p>
      </dgm:t>
    </dgm:pt>
    <dgm:pt modelId="{13EB7765-AD1C-4EDA-A956-BCB35CC607C7}" type="parTrans" cxnId="{D9C1BC6F-1636-486F-91A1-8AC4D5A4BA5B}">
      <dgm:prSet/>
      <dgm:spPr/>
      <dgm:t>
        <a:bodyPr/>
        <a:lstStyle/>
        <a:p>
          <a:endParaRPr lang="ru-RU"/>
        </a:p>
      </dgm:t>
    </dgm:pt>
    <dgm:pt modelId="{61CFA897-8B2C-4F08-A780-6DDDD9CC62C2}" type="sibTrans" cxnId="{D9C1BC6F-1636-486F-91A1-8AC4D5A4BA5B}">
      <dgm:prSet/>
      <dgm:spPr/>
      <dgm:t>
        <a:bodyPr/>
        <a:lstStyle/>
        <a:p>
          <a:endParaRPr lang="ru-RU"/>
        </a:p>
      </dgm:t>
    </dgm:pt>
    <dgm:pt modelId="{33BAD8C7-6404-433F-A1C9-00394FB2C4D0}" type="asst">
      <dgm:prSet/>
      <dgm:spPr/>
      <dgm:t>
        <a:bodyPr/>
        <a:lstStyle/>
        <a:p>
          <a:r>
            <a:rPr lang="ru-RU" dirty="0" smtClean="0"/>
            <a:t>Лаборант химического анализа</a:t>
          </a:r>
          <a:endParaRPr lang="ru-RU" dirty="0"/>
        </a:p>
      </dgm:t>
    </dgm:pt>
    <dgm:pt modelId="{4EBC8FB4-E57B-4163-8E0D-0A03A97528D6}" type="parTrans" cxnId="{79AADBBD-C2E8-4A54-A527-E74BF87A8881}">
      <dgm:prSet/>
      <dgm:spPr/>
      <dgm:t>
        <a:bodyPr/>
        <a:lstStyle/>
        <a:p>
          <a:endParaRPr lang="ru-RU"/>
        </a:p>
      </dgm:t>
    </dgm:pt>
    <dgm:pt modelId="{EE7F2F2D-B58C-41B3-9AA3-18228B23FE13}" type="sibTrans" cxnId="{79AADBBD-C2E8-4A54-A527-E74BF87A8881}">
      <dgm:prSet/>
      <dgm:spPr/>
      <dgm:t>
        <a:bodyPr/>
        <a:lstStyle/>
        <a:p>
          <a:endParaRPr lang="ru-RU"/>
        </a:p>
      </dgm:t>
    </dgm:pt>
    <dgm:pt modelId="{B72BEA77-CD0B-4840-9EE4-2456BCA7FE71}">
      <dgm:prSet/>
      <dgm:spPr/>
      <dgm:t>
        <a:bodyPr/>
        <a:lstStyle/>
        <a:p>
          <a:r>
            <a:rPr lang="ru-RU" dirty="0" smtClean="0"/>
            <a:t>Механик</a:t>
          </a:r>
          <a:endParaRPr lang="ru-RU" dirty="0"/>
        </a:p>
      </dgm:t>
    </dgm:pt>
    <dgm:pt modelId="{0CAD7E76-85D2-4500-B5EF-302D76CA4517}" type="parTrans" cxnId="{399893AE-0439-445B-81E5-F9A4B3920E3F}">
      <dgm:prSet/>
      <dgm:spPr/>
      <dgm:t>
        <a:bodyPr/>
        <a:lstStyle/>
        <a:p>
          <a:endParaRPr lang="ru-RU"/>
        </a:p>
      </dgm:t>
    </dgm:pt>
    <dgm:pt modelId="{A7565A8C-2676-4959-9571-4B9339360612}" type="sibTrans" cxnId="{399893AE-0439-445B-81E5-F9A4B3920E3F}">
      <dgm:prSet/>
      <dgm:spPr/>
      <dgm:t>
        <a:bodyPr/>
        <a:lstStyle/>
        <a:p>
          <a:endParaRPr lang="ru-RU"/>
        </a:p>
      </dgm:t>
    </dgm:pt>
    <dgm:pt modelId="{998684E5-4C02-4C4D-9B28-367360B63545}">
      <dgm:prSet/>
      <dgm:spPr/>
      <dgm:t>
        <a:bodyPr/>
        <a:lstStyle/>
        <a:p>
          <a:r>
            <a:rPr lang="ru-RU" dirty="0" smtClean="0"/>
            <a:t>Водитель</a:t>
          </a:r>
          <a:endParaRPr lang="ru-RU" dirty="0"/>
        </a:p>
      </dgm:t>
    </dgm:pt>
    <dgm:pt modelId="{7D6CF4DC-3120-4828-8BAF-C233B2AD05A5}" type="parTrans" cxnId="{BC5CE4F7-8898-4253-97DC-E3E4F4BA8E4C}">
      <dgm:prSet/>
      <dgm:spPr/>
      <dgm:t>
        <a:bodyPr/>
        <a:lstStyle/>
        <a:p>
          <a:endParaRPr lang="ru-RU"/>
        </a:p>
      </dgm:t>
    </dgm:pt>
    <dgm:pt modelId="{E08D90CB-9132-4FDF-BC11-6D7AD75C0924}" type="sibTrans" cxnId="{BC5CE4F7-8898-4253-97DC-E3E4F4BA8E4C}">
      <dgm:prSet/>
      <dgm:spPr/>
      <dgm:t>
        <a:bodyPr/>
        <a:lstStyle/>
        <a:p>
          <a:endParaRPr lang="ru-RU"/>
        </a:p>
      </dgm:t>
    </dgm:pt>
    <dgm:pt modelId="{65119195-83CC-44E3-957E-0368E1593A47}">
      <dgm:prSet/>
      <dgm:spPr/>
      <dgm:t>
        <a:bodyPr/>
        <a:lstStyle/>
        <a:p>
          <a:r>
            <a:rPr lang="ru-RU" dirty="0" smtClean="0"/>
            <a:t>Слесарь - ремонтник</a:t>
          </a:r>
          <a:endParaRPr lang="ru-RU" dirty="0"/>
        </a:p>
      </dgm:t>
    </dgm:pt>
    <dgm:pt modelId="{4D25A0A6-4C71-4B83-86CE-44BC570E1B23}" type="parTrans" cxnId="{F300E04C-A75C-4AB1-94EA-46D5C6C07AA7}">
      <dgm:prSet/>
      <dgm:spPr/>
      <dgm:t>
        <a:bodyPr/>
        <a:lstStyle/>
        <a:p>
          <a:endParaRPr lang="ru-RU"/>
        </a:p>
      </dgm:t>
    </dgm:pt>
    <dgm:pt modelId="{6047F783-AC32-4DCD-9677-79FF162B66BF}" type="sibTrans" cxnId="{F300E04C-A75C-4AB1-94EA-46D5C6C07AA7}">
      <dgm:prSet/>
      <dgm:spPr/>
      <dgm:t>
        <a:bodyPr/>
        <a:lstStyle/>
        <a:p>
          <a:endParaRPr lang="ru-RU"/>
        </a:p>
      </dgm:t>
    </dgm:pt>
    <dgm:pt modelId="{20F0E066-54E9-42B0-95D0-9463E0A46294}">
      <dgm:prSet/>
      <dgm:spPr/>
      <dgm:t>
        <a:bodyPr/>
        <a:lstStyle/>
        <a:p>
          <a:r>
            <a:rPr lang="ru-RU" dirty="0" smtClean="0"/>
            <a:t>Слесарь - наладчик</a:t>
          </a:r>
          <a:endParaRPr lang="ru-RU" dirty="0"/>
        </a:p>
      </dgm:t>
    </dgm:pt>
    <dgm:pt modelId="{3A60EFA5-E5F6-4CCD-9F08-5751C48DDBA6}" type="parTrans" cxnId="{28F1D795-62F6-4CED-A15E-40E384A813F8}">
      <dgm:prSet/>
      <dgm:spPr/>
      <dgm:t>
        <a:bodyPr/>
        <a:lstStyle/>
        <a:p>
          <a:endParaRPr lang="ru-RU"/>
        </a:p>
      </dgm:t>
    </dgm:pt>
    <dgm:pt modelId="{18B06A37-D68F-4480-8DFB-B3E630F89A3B}" type="sibTrans" cxnId="{28F1D795-62F6-4CED-A15E-40E384A813F8}">
      <dgm:prSet/>
      <dgm:spPr/>
      <dgm:t>
        <a:bodyPr/>
        <a:lstStyle/>
        <a:p>
          <a:endParaRPr lang="ru-RU"/>
        </a:p>
      </dgm:t>
    </dgm:pt>
    <dgm:pt modelId="{32A8C1BB-DF5C-401F-98E7-DF403C0BBB4E}">
      <dgm:prSet/>
      <dgm:spPr/>
      <dgm:t>
        <a:bodyPr/>
        <a:lstStyle/>
        <a:p>
          <a:r>
            <a:rPr lang="ru-RU" dirty="0" smtClean="0"/>
            <a:t>грузчик</a:t>
          </a:r>
          <a:endParaRPr lang="ru-RU" dirty="0"/>
        </a:p>
      </dgm:t>
    </dgm:pt>
    <dgm:pt modelId="{BB2D8EF8-2D15-42BC-B113-51CE6BB870E7}" type="parTrans" cxnId="{190EFD9F-0E46-49F3-80EC-CFD38B40A747}">
      <dgm:prSet/>
      <dgm:spPr/>
      <dgm:t>
        <a:bodyPr/>
        <a:lstStyle/>
        <a:p>
          <a:endParaRPr lang="ru-RU"/>
        </a:p>
      </dgm:t>
    </dgm:pt>
    <dgm:pt modelId="{F26D04EB-101E-4C77-8D97-F8FD8680FA8B}" type="sibTrans" cxnId="{190EFD9F-0E46-49F3-80EC-CFD38B40A747}">
      <dgm:prSet/>
      <dgm:spPr/>
      <dgm:t>
        <a:bodyPr/>
        <a:lstStyle/>
        <a:p>
          <a:endParaRPr lang="ru-RU"/>
        </a:p>
      </dgm:t>
    </dgm:pt>
    <dgm:pt modelId="{4FFCB975-0A48-4616-BECD-550BA3ADCB9E}">
      <dgm:prSet/>
      <dgm:spPr/>
      <dgm:t>
        <a:bodyPr/>
        <a:lstStyle/>
        <a:p>
          <a:r>
            <a:rPr lang="ru-RU" dirty="0" smtClean="0"/>
            <a:t>Бригадир производства</a:t>
          </a:r>
          <a:endParaRPr lang="ru-RU" dirty="0"/>
        </a:p>
      </dgm:t>
    </dgm:pt>
    <dgm:pt modelId="{76D207F4-67EA-41A8-B347-05F433DC2A05}" type="parTrans" cxnId="{A114F82B-2190-4A40-87E2-D73CC5B76D28}">
      <dgm:prSet/>
      <dgm:spPr/>
      <dgm:t>
        <a:bodyPr/>
        <a:lstStyle/>
        <a:p>
          <a:endParaRPr lang="ru-RU"/>
        </a:p>
      </dgm:t>
    </dgm:pt>
    <dgm:pt modelId="{3D0FB42A-C43B-4227-9574-6FF155A3DACD}" type="sibTrans" cxnId="{A114F82B-2190-4A40-87E2-D73CC5B76D28}">
      <dgm:prSet/>
      <dgm:spPr/>
      <dgm:t>
        <a:bodyPr/>
        <a:lstStyle/>
        <a:p>
          <a:endParaRPr lang="ru-RU"/>
        </a:p>
      </dgm:t>
    </dgm:pt>
    <dgm:pt modelId="{60CFBA27-D4BC-4B77-AEC2-9F2C40DB9068}">
      <dgm:prSet/>
      <dgm:spPr/>
      <dgm:t>
        <a:bodyPr/>
        <a:lstStyle/>
        <a:p>
          <a:r>
            <a:rPr lang="ru-RU" dirty="0" smtClean="0"/>
            <a:t>Укладчик - упаковщик</a:t>
          </a:r>
          <a:endParaRPr lang="ru-RU" dirty="0"/>
        </a:p>
      </dgm:t>
    </dgm:pt>
    <dgm:pt modelId="{A059BC9D-E3CB-4286-BD90-AC88781DACF7}" type="parTrans" cxnId="{898236BA-EE84-479A-B0FC-9FBA885C39F9}">
      <dgm:prSet/>
      <dgm:spPr/>
      <dgm:t>
        <a:bodyPr/>
        <a:lstStyle/>
        <a:p>
          <a:endParaRPr lang="ru-RU"/>
        </a:p>
      </dgm:t>
    </dgm:pt>
    <dgm:pt modelId="{029F1C45-62D4-4930-BE37-E1A4D79D0A0B}" type="sibTrans" cxnId="{898236BA-EE84-479A-B0FC-9FBA885C39F9}">
      <dgm:prSet/>
      <dgm:spPr/>
      <dgm:t>
        <a:bodyPr/>
        <a:lstStyle/>
        <a:p>
          <a:endParaRPr lang="ru-RU"/>
        </a:p>
      </dgm:t>
    </dgm:pt>
    <dgm:pt modelId="{C72A8F2B-B07A-49ED-BA9B-E64EF41D37B2}" type="pres">
      <dgm:prSet presAssocID="{C95E25BB-AAF2-45DC-8834-6AC36DDCE2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6494A8-D92F-4498-831B-1583AEB58017}" type="pres">
      <dgm:prSet presAssocID="{A6A947A2-D100-41BE-B447-08D5E6616B1D}" presName="hierRoot1" presStyleCnt="0">
        <dgm:presLayoutVars>
          <dgm:hierBranch val="init"/>
        </dgm:presLayoutVars>
      </dgm:prSet>
      <dgm:spPr/>
    </dgm:pt>
    <dgm:pt modelId="{7C8F53F7-5DCC-4565-B2BA-57CBA8CD15C4}" type="pres">
      <dgm:prSet presAssocID="{A6A947A2-D100-41BE-B447-08D5E6616B1D}" presName="rootComposite1" presStyleCnt="0"/>
      <dgm:spPr/>
    </dgm:pt>
    <dgm:pt modelId="{1054837C-8DE5-4440-90E8-5E9DF1476DED}" type="pres">
      <dgm:prSet presAssocID="{A6A947A2-D100-41BE-B447-08D5E6616B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40E5-2A54-461F-AB82-4961942C45F7}" type="pres">
      <dgm:prSet presAssocID="{A6A947A2-D100-41BE-B447-08D5E6616B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125A52-45FA-4D80-ABAA-712C17A748E5}" type="pres">
      <dgm:prSet presAssocID="{A6A947A2-D100-41BE-B447-08D5E6616B1D}" presName="hierChild2" presStyleCnt="0"/>
      <dgm:spPr/>
    </dgm:pt>
    <dgm:pt modelId="{ACB3070E-67E4-478F-A339-724A31851B95}" type="pres">
      <dgm:prSet presAssocID="{FFE8F4B8-AEDC-4DE3-8AD6-633B1DC055C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BF30B57-F7AE-4A8D-B46A-CFCF878D49A7}" type="pres">
      <dgm:prSet presAssocID="{0E2FB3EF-E7A9-410D-A50A-3B6EF51294D4}" presName="hierRoot2" presStyleCnt="0">
        <dgm:presLayoutVars>
          <dgm:hierBranch val="init"/>
        </dgm:presLayoutVars>
      </dgm:prSet>
      <dgm:spPr/>
    </dgm:pt>
    <dgm:pt modelId="{011083CF-3772-4932-994D-453DB5A1ABFD}" type="pres">
      <dgm:prSet presAssocID="{0E2FB3EF-E7A9-410D-A50A-3B6EF51294D4}" presName="rootComposite" presStyleCnt="0"/>
      <dgm:spPr/>
    </dgm:pt>
    <dgm:pt modelId="{132F2ED1-3E97-4BB5-A52E-2EA901E50841}" type="pres">
      <dgm:prSet presAssocID="{0E2FB3EF-E7A9-410D-A50A-3B6EF51294D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31731F-59D2-457D-9130-A244A765CAF5}" type="pres">
      <dgm:prSet presAssocID="{0E2FB3EF-E7A9-410D-A50A-3B6EF51294D4}" presName="rootConnector" presStyleLbl="node2" presStyleIdx="0" presStyleCnt="4"/>
      <dgm:spPr/>
      <dgm:t>
        <a:bodyPr/>
        <a:lstStyle/>
        <a:p>
          <a:endParaRPr lang="ru-RU"/>
        </a:p>
      </dgm:t>
    </dgm:pt>
    <dgm:pt modelId="{2E5451F4-4BCF-426C-A32E-21F94EE61BDB}" type="pres">
      <dgm:prSet presAssocID="{0E2FB3EF-E7A9-410D-A50A-3B6EF51294D4}" presName="hierChild4" presStyleCnt="0"/>
      <dgm:spPr/>
    </dgm:pt>
    <dgm:pt modelId="{A294F509-B83E-4E2C-86CA-90C3377D3047}" type="pres">
      <dgm:prSet presAssocID="{05968CE7-2B54-4D3F-82C2-FFED9A2183C1}" presName="Name37" presStyleLbl="parChTrans1D3" presStyleIdx="0" presStyleCnt="6"/>
      <dgm:spPr/>
      <dgm:t>
        <a:bodyPr/>
        <a:lstStyle/>
        <a:p>
          <a:endParaRPr lang="ru-RU"/>
        </a:p>
      </dgm:t>
    </dgm:pt>
    <dgm:pt modelId="{89EE472B-0F86-48B5-8A8E-5C1193CBF32D}" type="pres">
      <dgm:prSet presAssocID="{EFF99128-CC5A-43DC-8DB9-83D07809C3D5}" presName="hierRoot2" presStyleCnt="0">
        <dgm:presLayoutVars>
          <dgm:hierBranch val="init"/>
        </dgm:presLayoutVars>
      </dgm:prSet>
      <dgm:spPr/>
    </dgm:pt>
    <dgm:pt modelId="{F83DE89D-8A7E-4468-92E2-48A41BCD8FFC}" type="pres">
      <dgm:prSet presAssocID="{EFF99128-CC5A-43DC-8DB9-83D07809C3D5}" presName="rootComposite" presStyleCnt="0"/>
      <dgm:spPr/>
    </dgm:pt>
    <dgm:pt modelId="{3BE6FC9C-A465-43A9-9922-1BDADFF5143F}" type="pres">
      <dgm:prSet presAssocID="{EFF99128-CC5A-43DC-8DB9-83D07809C3D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DB13BC-97C9-49DD-918E-27DA81CA2EDA}" type="pres">
      <dgm:prSet presAssocID="{EFF99128-CC5A-43DC-8DB9-83D07809C3D5}" presName="rootConnector" presStyleLbl="node3" presStyleIdx="0" presStyleCnt="6"/>
      <dgm:spPr/>
      <dgm:t>
        <a:bodyPr/>
        <a:lstStyle/>
        <a:p>
          <a:endParaRPr lang="ru-RU"/>
        </a:p>
      </dgm:t>
    </dgm:pt>
    <dgm:pt modelId="{95A9D60D-EF13-4756-B3F4-B42B6C9B05D3}" type="pres">
      <dgm:prSet presAssocID="{EFF99128-CC5A-43DC-8DB9-83D07809C3D5}" presName="hierChild4" presStyleCnt="0"/>
      <dgm:spPr/>
    </dgm:pt>
    <dgm:pt modelId="{E84D2667-D7DE-4D36-8D68-D8C4C5B61BA0}" type="pres">
      <dgm:prSet presAssocID="{EFF99128-CC5A-43DC-8DB9-83D07809C3D5}" presName="hierChild5" presStyleCnt="0"/>
      <dgm:spPr/>
    </dgm:pt>
    <dgm:pt modelId="{7DCE7503-2FAB-4072-91CA-B067A3A013C8}" type="pres">
      <dgm:prSet presAssocID="{6DDF13DE-1653-4153-832C-89BEAEB61670}" presName="Name37" presStyleLbl="parChTrans1D3" presStyleIdx="1" presStyleCnt="6"/>
      <dgm:spPr/>
      <dgm:t>
        <a:bodyPr/>
        <a:lstStyle/>
        <a:p>
          <a:endParaRPr lang="ru-RU"/>
        </a:p>
      </dgm:t>
    </dgm:pt>
    <dgm:pt modelId="{B83A60F6-824F-4BED-B264-5A42295B4101}" type="pres">
      <dgm:prSet presAssocID="{E751BC47-3085-49E6-8094-C835F4658739}" presName="hierRoot2" presStyleCnt="0">
        <dgm:presLayoutVars>
          <dgm:hierBranch val="init"/>
        </dgm:presLayoutVars>
      </dgm:prSet>
      <dgm:spPr/>
    </dgm:pt>
    <dgm:pt modelId="{E8936D86-6E34-44C9-9F94-63CC5F80440B}" type="pres">
      <dgm:prSet presAssocID="{E751BC47-3085-49E6-8094-C835F4658739}" presName="rootComposite" presStyleCnt="0"/>
      <dgm:spPr/>
    </dgm:pt>
    <dgm:pt modelId="{2101E135-7DFD-4880-923D-BD54B3A1E468}" type="pres">
      <dgm:prSet presAssocID="{E751BC47-3085-49E6-8094-C835F4658739}" presName="rootText" presStyleLbl="node3" presStyleIdx="1" presStyleCnt="6" custLinFactNeighborX="-2094" custLinFactNeighborY="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6BC36-A9F0-4607-97F5-9A6993446186}" type="pres">
      <dgm:prSet presAssocID="{E751BC47-3085-49E6-8094-C835F4658739}" presName="rootConnector" presStyleLbl="node3" presStyleIdx="1" presStyleCnt="6"/>
      <dgm:spPr/>
      <dgm:t>
        <a:bodyPr/>
        <a:lstStyle/>
        <a:p>
          <a:endParaRPr lang="ru-RU"/>
        </a:p>
      </dgm:t>
    </dgm:pt>
    <dgm:pt modelId="{0856CC83-17A8-4946-9B23-79BB4095B248}" type="pres">
      <dgm:prSet presAssocID="{E751BC47-3085-49E6-8094-C835F4658739}" presName="hierChild4" presStyleCnt="0"/>
      <dgm:spPr/>
    </dgm:pt>
    <dgm:pt modelId="{33584657-5421-4663-8B27-8A63B509458B}" type="pres">
      <dgm:prSet presAssocID="{E751BC47-3085-49E6-8094-C835F4658739}" presName="hierChild5" presStyleCnt="0"/>
      <dgm:spPr/>
    </dgm:pt>
    <dgm:pt modelId="{534B1631-86BC-40F2-8958-CEA28A23B8AF}" type="pres">
      <dgm:prSet presAssocID="{13EB7765-AD1C-4EDA-A956-BCB35CC607C7}" presName="Name37" presStyleLbl="parChTrans1D3" presStyleIdx="2" presStyleCnt="6"/>
      <dgm:spPr/>
      <dgm:t>
        <a:bodyPr/>
        <a:lstStyle/>
        <a:p>
          <a:endParaRPr lang="ru-RU"/>
        </a:p>
      </dgm:t>
    </dgm:pt>
    <dgm:pt modelId="{FC18AE53-0115-4E92-BFD8-ACDBD8610A50}" type="pres">
      <dgm:prSet presAssocID="{D758D89C-EF34-43F6-9384-52F9F01ECDD2}" presName="hierRoot2" presStyleCnt="0">
        <dgm:presLayoutVars>
          <dgm:hierBranch val="init"/>
        </dgm:presLayoutVars>
      </dgm:prSet>
      <dgm:spPr/>
    </dgm:pt>
    <dgm:pt modelId="{820A979A-E585-4FE1-B82F-BF1607AEF63F}" type="pres">
      <dgm:prSet presAssocID="{D758D89C-EF34-43F6-9384-52F9F01ECDD2}" presName="rootComposite" presStyleCnt="0"/>
      <dgm:spPr/>
    </dgm:pt>
    <dgm:pt modelId="{F4F28C06-0876-42AB-A7DD-371A31FFC00E}" type="pres">
      <dgm:prSet presAssocID="{D758D89C-EF34-43F6-9384-52F9F01ECDD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5C6234-56CB-409A-9A8A-063A8FEF0CCA}" type="pres">
      <dgm:prSet presAssocID="{D758D89C-EF34-43F6-9384-52F9F01ECDD2}" presName="rootConnector" presStyleLbl="node3" presStyleIdx="2" presStyleCnt="6"/>
      <dgm:spPr/>
      <dgm:t>
        <a:bodyPr/>
        <a:lstStyle/>
        <a:p>
          <a:endParaRPr lang="ru-RU"/>
        </a:p>
      </dgm:t>
    </dgm:pt>
    <dgm:pt modelId="{31CD80EA-8B65-4497-B3AB-9AD62039AA01}" type="pres">
      <dgm:prSet presAssocID="{D758D89C-EF34-43F6-9384-52F9F01ECDD2}" presName="hierChild4" presStyleCnt="0"/>
      <dgm:spPr/>
    </dgm:pt>
    <dgm:pt modelId="{43597105-1BBF-4E12-A0AE-ED195EA3BFB7}" type="pres">
      <dgm:prSet presAssocID="{D758D89C-EF34-43F6-9384-52F9F01ECDD2}" presName="hierChild5" presStyleCnt="0"/>
      <dgm:spPr/>
    </dgm:pt>
    <dgm:pt modelId="{39438576-7E21-49E6-B557-BB276B0829EC}" type="pres">
      <dgm:prSet presAssocID="{0E2FB3EF-E7A9-410D-A50A-3B6EF51294D4}" presName="hierChild5" presStyleCnt="0"/>
      <dgm:spPr/>
    </dgm:pt>
    <dgm:pt modelId="{7811BECF-4F4B-4EF6-AFF1-EB4855499C2D}" type="pres">
      <dgm:prSet presAssocID="{B2B7F0D1-D1C1-4488-A04E-42A9C80A785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AFBF503-1F4C-4D0B-BF93-21BB8C9CEE3C}" type="pres">
      <dgm:prSet presAssocID="{3287E3E8-8623-42F1-AADC-B3C82AF0010A}" presName="hierRoot2" presStyleCnt="0">
        <dgm:presLayoutVars>
          <dgm:hierBranch val="init"/>
        </dgm:presLayoutVars>
      </dgm:prSet>
      <dgm:spPr/>
    </dgm:pt>
    <dgm:pt modelId="{B71E499C-0C39-4924-80AC-4744954F724A}" type="pres">
      <dgm:prSet presAssocID="{3287E3E8-8623-42F1-AADC-B3C82AF0010A}" presName="rootComposite" presStyleCnt="0"/>
      <dgm:spPr/>
    </dgm:pt>
    <dgm:pt modelId="{71E0B097-4501-401B-BA00-6E4486872CF9}" type="pres">
      <dgm:prSet presAssocID="{3287E3E8-8623-42F1-AADC-B3C82AF0010A}" presName="rootText" presStyleLbl="node2" presStyleIdx="1" presStyleCnt="4" custLinFactNeighborX="1871" custLinFactNeighborY="-1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5FA60-7A60-45EB-8E03-1D4D2FB711B9}" type="pres">
      <dgm:prSet presAssocID="{3287E3E8-8623-42F1-AADC-B3C82AF0010A}" presName="rootConnector" presStyleLbl="node2" presStyleIdx="1" presStyleCnt="4"/>
      <dgm:spPr/>
      <dgm:t>
        <a:bodyPr/>
        <a:lstStyle/>
        <a:p>
          <a:endParaRPr lang="ru-RU"/>
        </a:p>
      </dgm:t>
    </dgm:pt>
    <dgm:pt modelId="{BB53FD79-D4D9-407B-9CC1-F6D11E462BCD}" type="pres">
      <dgm:prSet presAssocID="{3287E3E8-8623-42F1-AADC-B3C82AF0010A}" presName="hierChild4" presStyleCnt="0"/>
      <dgm:spPr/>
    </dgm:pt>
    <dgm:pt modelId="{167BEB41-F4DB-451D-936D-C57602A8EAD8}" type="pres">
      <dgm:prSet presAssocID="{31C88EA2-AB3E-48DA-83D3-BAD8FEB13543}" presName="Name37" presStyleLbl="parChTrans1D3" presStyleIdx="3" presStyleCnt="6"/>
      <dgm:spPr/>
      <dgm:t>
        <a:bodyPr/>
        <a:lstStyle/>
        <a:p>
          <a:endParaRPr lang="ru-RU"/>
        </a:p>
      </dgm:t>
    </dgm:pt>
    <dgm:pt modelId="{CC7FF873-B2BA-4B88-97F3-06BFD84058D2}" type="pres">
      <dgm:prSet presAssocID="{6567E762-021F-4EB1-93E5-BE48D696AA56}" presName="hierRoot2" presStyleCnt="0">
        <dgm:presLayoutVars>
          <dgm:hierBranch val="init"/>
        </dgm:presLayoutVars>
      </dgm:prSet>
      <dgm:spPr/>
    </dgm:pt>
    <dgm:pt modelId="{1D993C12-42F0-45CE-91F2-46FB0378143C}" type="pres">
      <dgm:prSet presAssocID="{6567E762-021F-4EB1-93E5-BE48D696AA56}" presName="rootComposite" presStyleCnt="0"/>
      <dgm:spPr/>
    </dgm:pt>
    <dgm:pt modelId="{C3B3F796-9471-4E44-9804-56CB594820AD}" type="pres">
      <dgm:prSet presAssocID="{6567E762-021F-4EB1-93E5-BE48D696AA5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81396-E577-410C-8F98-5BE827639B54}" type="pres">
      <dgm:prSet presAssocID="{6567E762-021F-4EB1-93E5-BE48D696AA56}" presName="rootConnector" presStyleLbl="node3" presStyleIdx="3" presStyleCnt="6"/>
      <dgm:spPr/>
      <dgm:t>
        <a:bodyPr/>
        <a:lstStyle/>
        <a:p>
          <a:endParaRPr lang="ru-RU"/>
        </a:p>
      </dgm:t>
    </dgm:pt>
    <dgm:pt modelId="{FF35CEEF-D4E4-46BB-B735-B1BA8AA78763}" type="pres">
      <dgm:prSet presAssocID="{6567E762-021F-4EB1-93E5-BE48D696AA56}" presName="hierChild4" presStyleCnt="0"/>
      <dgm:spPr/>
    </dgm:pt>
    <dgm:pt modelId="{FF014B20-0739-4080-A815-3BDFD7999B69}" type="pres">
      <dgm:prSet presAssocID="{6567E762-021F-4EB1-93E5-BE48D696AA56}" presName="hierChild5" presStyleCnt="0"/>
      <dgm:spPr/>
    </dgm:pt>
    <dgm:pt modelId="{67FE4D13-DB51-49D6-9AB0-44492444BB88}" type="pres">
      <dgm:prSet presAssocID="{4EBC8FB4-E57B-4163-8E0D-0A03A97528D6}" presName="Name111" presStyleLbl="parChTrans1D4" presStyleIdx="0" presStyleCnt="7"/>
      <dgm:spPr/>
      <dgm:t>
        <a:bodyPr/>
        <a:lstStyle/>
        <a:p>
          <a:endParaRPr lang="ru-RU"/>
        </a:p>
      </dgm:t>
    </dgm:pt>
    <dgm:pt modelId="{1B62DF00-9AF0-428B-AD74-7911FC93651A}" type="pres">
      <dgm:prSet presAssocID="{33BAD8C7-6404-433F-A1C9-00394FB2C4D0}" presName="hierRoot3" presStyleCnt="0">
        <dgm:presLayoutVars>
          <dgm:hierBranch val="init"/>
        </dgm:presLayoutVars>
      </dgm:prSet>
      <dgm:spPr/>
    </dgm:pt>
    <dgm:pt modelId="{CC64CB9B-DF36-4FE8-B0C4-FC67A17B8808}" type="pres">
      <dgm:prSet presAssocID="{33BAD8C7-6404-433F-A1C9-00394FB2C4D0}" presName="rootComposite3" presStyleCnt="0"/>
      <dgm:spPr/>
    </dgm:pt>
    <dgm:pt modelId="{E0EAF779-6534-41F2-99DF-E185A8386B1C}" type="pres">
      <dgm:prSet presAssocID="{33BAD8C7-6404-433F-A1C9-00394FB2C4D0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B4CB0C-E1C0-47BF-BF9A-CAA588AFE0A9}" type="pres">
      <dgm:prSet presAssocID="{33BAD8C7-6404-433F-A1C9-00394FB2C4D0}" presName="rootConnector3" presStyleLbl="asst3" presStyleIdx="0" presStyleCnt="1"/>
      <dgm:spPr/>
      <dgm:t>
        <a:bodyPr/>
        <a:lstStyle/>
        <a:p>
          <a:endParaRPr lang="ru-RU"/>
        </a:p>
      </dgm:t>
    </dgm:pt>
    <dgm:pt modelId="{E2CA48EC-F447-4361-ADD0-8262F15F5A01}" type="pres">
      <dgm:prSet presAssocID="{33BAD8C7-6404-433F-A1C9-00394FB2C4D0}" presName="hierChild6" presStyleCnt="0"/>
      <dgm:spPr/>
    </dgm:pt>
    <dgm:pt modelId="{A826DC2D-BA23-4492-AB65-D14ADE6DB4A0}" type="pres">
      <dgm:prSet presAssocID="{33BAD8C7-6404-433F-A1C9-00394FB2C4D0}" presName="hierChild7" presStyleCnt="0"/>
      <dgm:spPr/>
    </dgm:pt>
    <dgm:pt modelId="{ADBC2F76-8103-4D5A-BC15-5E0E037517EC}" type="pres">
      <dgm:prSet presAssocID="{DB40ABAC-1F93-4C5C-B5DB-DEB2CD3DCB7F}" presName="Name37" presStyleLbl="parChTrans1D3" presStyleIdx="4" presStyleCnt="6"/>
      <dgm:spPr/>
      <dgm:t>
        <a:bodyPr/>
        <a:lstStyle/>
        <a:p>
          <a:endParaRPr lang="ru-RU"/>
        </a:p>
      </dgm:t>
    </dgm:pt>
    <dgm:pt modelId="{DCA26E32-F611-4001-A77E-5F4D75ACE0A9}" type="pres">
      <dgm:prSet presAssocID="{A5245DDC-2C16-441F-826B-39106D8E6AA8}" presName="hierRoot2" presStyleCnt="0">
        <dgm:presLayoutVars>
          <dgm:hierBranch val="init"/>
        </dgm:presLayoutVars>
      </dgm:prSet>
      <dgm:spPr/>
    </dgm:pt>
    <dgm:pt modelId="{F7CB915F-1707-4500-99AB-0359C6F4A74B}" type="pres">
      <dgm:prSet presAssocID="{A5245DDC-2C16-441F-826B-39106D8E6AA8}" presName="rootComposite" presStyleCnt="0"/>
      <dgm:spPr/>
    </dgm:pt>
    <dgm:pt modelId="{D813871D-F645-4782-A235-7AB9BD55CE4A}" type="pres">
      <dgm:prSet presAssocID="{A5245DDC-2C16-441F-826B-39106D8E6AA8}" presName="rootText" presStyleLbl="node3" presStyleIdx="4" presStyleCnt="6" custLinFactNeighborX="-3012" custLinFactNeighborY="3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A674E-46E2-41D7-B53C-CA9B80415729}" type="pres">
      <dgm:prSet presAssocID="{A5245DDC-2C16-441F-826B-39106D8E6AA8}" presName="rootConnector" presStyleLbl="node3" presStyleIdx="4" presStyleCnt="6"/>
      <dgm:spPr/>
      <dgm:t>
        <a:bodyPr/>
        <a:lstStyle/>
        <a:p>
          <a:endParaRPr lang="ru-RU"/>
        </a:p>
      </dgm:t>
    </dgm:pt>
    <dgm:pt modelId="{9115A523-C1C6-47AA-8475-3EFCC666427C}" type="pres">
      <dgm:prSet presAssocID="{A5245DDC-2C16-441F-826B-39106D8E6AA8}" presName="hierChild4" presStyleCnt="0"/>
      <dgm:spPr/>
    </dgm:pt>
    <dgm:pt modelId="{6567DCC0-AA1E-4520-8C2B-08BFE053C970}" type="pres">
      <dgm:prSet presAssocID="{BB2D8EF8-2D15-42BC-B113-51CE6BB870E7}" presName="Name37" presStyleLbl="parChTrans1D4" presStyleIdx="1" presStyleCnt="7"/>
      <dgm:spPr/>
      <dgm:t>
        <a:bodyPr/>
        <a:lstStyle/>
        <a:p>
          <a:endParaRPr lang="ru-RU"/>
        </a:p>
      </dgm:t>
    </dgm:pt>
    <dgm:pt modelId="{3D3012AA-2595-4D1D-A5CA-2994B9984C41}" type="pres">
      <dgm:prSet presAssocID="{32A8C1BB-DF5C-401F-98E7-DF403C0BBB4E}" presName="hierRoot2" presStyleCnt="0">
        <dgm:presLayoutVars>
          <dgm:hierBranch val="init"/>
        </dgm:presLayoutVars>
      </dgm:prSet>
      <dgm:spPr/>
    </dgm:pt>
    <dgm:pt modelId="{42C65168-1C7F-4EEB-812E-B54647C67775}" type="pres">
      <dgm:prSet presAssocID="{32A8C1BB-DF5C-401F-98E7-DF403C0BBB4E}" presName="rootComposite" presStyleCnt="0"/>
      <dgm:spPr/>
    </dgm:pt>
    <dgm:pt modelId="{C8B89A4C-2AB4-4272-8B63-7E9B1A041068}" type="pres">
      <dgm:prSet presAssocID="{32A8C1BB-DF5C-401F-98E7-DF403C0BBB4E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0F2A4-1EE2-4CDB-8F40-9BF947E75AA5}" type="pres">
      <dgm:prSet presAssocID="{32A8C1BB-DF5C-401F-98E7-DF403C0BBB4E}" presName="rootConnector" presStyleLbl="node4" presStyleIdx="0" presStyleCnt="6"/>
      <dgm:spPr/>
      <dgm:t>
        <a:bodyPr/>
        <a:lstStyle/>
        <a:p>
          <a:endParaRPr lang="ru-RU"/>
        </a:p>
      </dgm:t>
    </dgm:pt>
    <dgm:pt modelId="{D513809C-58F0-4894-B1D8-ABB0ECF87B2B}" type="pres">
      <dgm:prSet presAssocID="{32A8C1BB-DF5C-401F-98E7-DF403C0BBB4E}" presName="hierChild4" presStyleCnt="0"/>
      <dgm:spPr/>
    </dgm:pt>
    <dgm:pt modelId="{6D839FF7-9B5C-4CC1-A257-B81959CE382F}" type="pres">
      <dgm:prSet presAssocID="{32A8C1BB-DF5C-401F-98E7-DF403C0BBB4E}" presName="hierChild5" presStyleCnt="0"/>
      <dgm:spPr/>
    </dgm:pt>
    <dgm:pt modelId="{79BF2880-CC66-434A-BB37-F10117BEDABE}" type="pres">
      <dgm:prSet presAssocID="{76D207F4-67EA-41A8-B347-05F433DC2A05}" presName="Name37" presStyleLbl="parChTrans1D4" presStyleIdx="2" presStyleCnt="7"/>
      <dgm:spPr/>
      <dgm:t>
        <a:bodyPr/>
        <a:lstStyle/>
        <a:p>
          <a:endParaRPr lang="ru-RU"/>
        </a:p>
      </dgm:t>
    </dgm:pt>
    <dgm:pt modelId="{1001F143-BADB-493C-8B52-60B474B6360F}" type="pres">
      <dgm:prSet presAssocID="{4FFCB975-0A48-4616-BECD-550BA3ADCB9E}" presName="hierRoot2" presStyleCnt="0">
        <dgm:presLayoutVars>
          <dgm:hierBranch val="init"/>
        </dgm:presLayoutVars>
      </dgm:prSet>
      <dgm:spPr/>
    </dgm:pt>
    <dgm:pt modelId="{591A32A5-9EC8-4522-A5EB-90FA8203E530}" type="pres">
      <dgm:prSet presAssocID="{4FFCB975-0A48-4616-BECD-550BA3ADCB9E}" presName="rootComposite" presStyleCnt="0"/>
      <dgm:spPr/>
    </dgm:pt>
    <dgm:pt modelId="{C83EAE33-ACBD-47D3-87AE-D83988C15E69}" type="pres">
      <dgm:prSet presAssocID="{4FFCB975-0A48-4616-BECD-550BA3ADCB9E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8943E-2B5E-4FE6-BEFC-DA6B6838D3A9}" type="pres">
      <dgm:prSet presAssocID="{4FFCB975-0A48-4616-BECD-550BA3ADCB9E}" presName="rootConnector" presStyleLbl="node4" presStyleIdx="1" presStyleCnt="6"/>
      <dgm:spPr/>
      <dgm:t>
        <a:bodyPr/>
        <a:lstStyle/>
        <a:p>
          <a:endParaRPr lang="ru-RU"/>
        </a:p>
      </dgm:t>
    </dgm:pt>
    <dgm:pt modelId="{6A6C0E1C-AC46-482E-9F3E-A6005FAD513B}" type="pres">
      <dgm:prSet presAssocID="{4FFCB975-0A48-4616-BECD-550BA3ADCB9E}" presName="hierChild4" presStyleCnt="0"/>
      <dgm:spPr/>
    </dgm:pt>
    <dgm:pt modelId="{C35B7A12-6E0F-4D94-9A28-0D49D14A2C8F}" type="pres">
      <dgm:prSet presAssocID="{A059BC9D-E3CB-4286-BD90-AC88781DACF7}" presName="Name37" presStyleLbl="parChTrans1D4" presStyleIdx="3" presStyleCnt="7"/>
      <dgm:spPr/>
      <dgm:t>
        <a:bodyPr/>
        <a:lstStyle/>
        <a:p>
          <a:endParaRPr lang="ru-RU"/>
        </a:p>
      </dgm:t>
    </dgm:pt>
    <dgm:pt modelId="{F52238FA-D17B-4995-920C-D5CCE82D90D5}" type="pres">
      <dgm:prSet presAssocID="{60CFBA27-D4BC-4B77-AEC2-9F2C40DB9068}" presName="hierRoot2" presStyleCnt="0">
        <dgm:presLayoutVars>
          <dgm:hierBranch val="init"/>
        </dgm:presLayoutVars>
      </dgm:prSet>
      <dgm:spPr/>
    </dgm:pt>
    <dgm:pt modelId="{071B42BA-EF01-4AA6-AF98-0071CC4FBCE1}" type="pres">
      <dgm:prSet presAssocID="{60CFBA27-D4BC-4B77-AEC2-9F2C40DB9068}" presName="rootComposite" presStyleCnt="0"/>
      <dgm:spPr/>
    </dgm:pt>
    <dgm:pt modelId="{1A07C89A-8224-474C-812E-92DF18789F69}" type="pres">
      <dgm:prSet presAssocID="{60CFBA27-D4BC-4B77-AEC2-9F2C40DB9068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721C0-AB0E-4CB7-A3F9-4BD73849B85D}" type="pres">
      <dgm:prSet presAssocID="{60CFBA27-D4BC-4B77-AEC2-9F2C40DB9068}" presName="rootConnector" presStyleLbl="node4" presStyleIdx="2" presStyleCnt="6"/>
      <dgm:spPr/>
      <dgm:t>
        <a:bodyPr/>
        <a:lstStyle/>
        <a:p>
          <a:endParaRPr lang="ru-RU"/>
        </a:p>
      </dgm:t>
    </dgm:pt>
    <dgm:pt modelId="{72472123-DAE4-48E3-9B16-DF80244E4CD4}" type="pres">
      <dgm:prSet presAssocID="{60CFBA27-D4BC-4B77-AEC2-9F2C40DB9068}" presName="hierChild4" presStyleCnt="0"/>
      <dgm:spPr/>
    </dgm:pt>
    <dgm:pt modelId="{3ADF5179-4AB8-489B-A0C0-E883186D7969}" type="pres">
      <dgm:prSet presAssocID="{60CFBA27-D4BC-4B77-AEC2-9F2C40DB9068}" presName="hierChild5" presStyleCnt="0"/>
      <dgm:spPr/>
    </dgm:pt>
    <dgm:pt modelId="{978922F7-0DE4-4998-A9B4-A932A50202FD}" type="pres">
      <dgm:prSet presAssocID="{4FFCB975-0A48-4616-BECD-550BA3ADCB9E}" presName="hierChild5" presStyleCnt="0"/>
      <dgm:spPr/>
    </dgm:pt>
    <dgm:pt modelId="{85A615F6-288B-4736-818D-4509DB951EC1}" type="pres">
      <dgm:prSet presAssocID="{A5245DDC-2C16-441F-826B-39106D8E6AA8}" presName="hierChild5" presStyleCnt="0"/>
      <dgm:spPr/>
    </dgm:pt>
    <dgm:pt modelId="{29785DDD-359A-4F43-B31D-A0EF21C935C7}" type="pres">
      <dgm:prSet presAssocID="{0CAD7E76-85D2-4500-B5EF-302D76CA4517}" presName="Name37" presStyleLbl="parChTrans1D3" presStyleIdx="5" presStyleCnt="6"/>
      <dgm:spPr/>
      <dgm:t>
        <a:bodyPr/>
        <a:lstStyle/>
        <a:p>
          <a:endParaRPr lang="ru-RU"/>
        </a:p>
      </dgm:t>
    </dgm:pt>
    <dgm:pt modelId="{8D408CB6-A979-4CA2-A7CB-C1652DBA7455}" type="pres">
      <dgm:prSet presAssocID="{B72BEA77-CD0B-4840-9EE4-2456BCA7FE71}" presName="hierRoot2" presStyleCnt="0">
        <dgm:presLayoutVars>
          <dgm:hierBranch val="init"/>
        </dgm:presLayoutVars>
      </dgm:prSet>
      <dgm:spPr/>
    </dgm:pt>
    <dgm:pt modelId="{1A23131C-04BF-4F27-BC6A-4EC6CC386F57}" type="pres">
      <dgm:prSet presAssocID="{B72BEA77-CD0B-4840-9EE4-2456BCA7FE71}" presName="rootComposite" presStyleCnt="0"/>
      <dgm:spPr/>
    </dgm:pt>
    <dgm:pt modelId="{4FFC506E-110A-4360-8801-163E7E25862B}" type="pres">
      <dgm:prSet presAssocID="{B72BEA77-CD0B-4840-9EE4-2456BCA7FE71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1CC88-A2FF-43EE-85FF-ADD2641071DE}" type="pres">
      <dgm:prSet presAssocID="{B72BEA77-CD0B-4840-9EE4-2456BCA7FE71}" presName="rootConnector" presStyleLbl="node3" presStyleIdx="5" presStyleCnt="6"/>
      <dgm:spPr/>
      <dgm:t>
        <a:bodyPr/>
        <a:lstStyle/>
        <a:p>
          <a:endParaRPr lang="ru-RU"/>
        </a:p>
      </dgm:t>
    </dgm:pt>
    <dgm:pt modelId="{97C4E046-D282-414B-84CC-1A871B3B513B}" type="pres">
      <dgm:prSet presAssocID="{B72BEA77-CD0B-4840-9EE4-2456BCA7FE71}" presName="hierChild4" presStyleCnt="0"/>
      <dgm:spPr/>
    </dgm:pt>
    <dgm:pt modelId="{8A6FB30C-3B2E-4F75-B919-A089DC42F713}" type="pres">
      <dgm:prSet presAssocID="{7D6CF4DC-3120-4828-8BAF-C233B2AD05A5}" presName="Name37" presStyleLbl="parChTrans1D4" presStyleIdx="4" presStyleCnt="7"/>
      <dgm:spPr/>
      <dgm:t>
        <a:bodyPr/>
        <a:lstStyle/>
        <a:p>
          <a:endParaRPr lang="ru-RU"/>
        </a:p>
      </dgm:t>
    </dgm:pt>
    <dgm:pt modelId="{A214F481-BA65-4FCD-B6FE-DAFF2C8AAB6F}" type="pres">
      <dgm:prSet presAssocID="{998684E5-4C02-4C4D-9B28-367360B63545}" presName="hierRoot2" presStyleCnt="0">
        <dgm:presLayoutVars>
          <dgm:hierBranch val="init"/>
        </dgm:presLayoutVars>
      </dgm:prSet>
      <dgm:spPr/>
    </dgm:pt>
    <dgm:pt modelId="{0087F5C5-3451-42B5-A216-AF6FFBBD703C}" type="pres">
      <dgm:prSet presAssocID="{998684E5-4C02-4C4D-9B28-367360B63545}" presName="rootComposite" presStyleCnt="0"/>
      <dgm:spPr/>
    </dgm:pt>
    <dgm:pt modelId="{46338A52-906E-43CF-A08E-D2BF2BE66F87}" type="pres">
      <dgm:prSet presAssocID="{998684E5-4C02-4C4D-9B28-367360B63545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03727-EE96-4C76-B7E5-48C2754B3C02}" type="pres">
      <dgm:prSet presAssocID="{998684E5-4C02-4C4D-9B28-367360B63545}" presName="rootConnector" presStyleLbl="node4" presStyleIdx="3" presStyleCnt="6"/>
      <dgm:spPr/>
      <dgm:t>
        <a:bodyPr/>
        <a:lstStyle/>
        <a:p>
          <a:endParaRPr lang="ru-RU"/>
        </a:p>
      </dgm:t>
    </dgm:pt>
    <dgm:pt modelId="{F5E97D97-05B5-4106-8ADC-4F7E64565A11}" type="pres">
      <dgm:prSet presAssocID="{998684E5-4C02-4C4D-9B28-367360B63545}" presName="hierChild4" presStyleCnt="0"/>
      <dgm:spPr/>
    </dgm:pt>
    <dgm:pt modelId="{B183352E-1DA2-48D5-859A-F9E5BA86A9AF}" type="pres">
      <dgm:prSet presAssocID="{4D25A0A6-4C71-4B83-86CE-44BC570E1B23}" presName="Name37" presStyleLbl="parChTrans1D4" presStyleIdx="5" presStyleCnt="7"/>
      <dgm:spPr/>
      <dgm:t>
        <a:bodyPr/>
        <a:lstStyle/>
        <a:p>
          <a:endParaRPr lang="ru-RU"/>
        </a:p>
      </dgm:t>
    </dgm:pt>
    <dgm:pt modelId="{D7B3B2E6-24EB-4E03-B818-61DB69B11066}" type="pres">
      <dgm:prSet presAssocID="{65119195-83CC-44E3-957E-0368E1593A47}" presName="hierRoot2" presStyleCnt="0">
        <dgm:presLayoutVars>
          <dgm:hierBranch val="init"/>
        </dgm:presLayoutVars>
      </dgm:prSet>
      <dgm:spPr/>
    </dgm:pt>
    <dgm:pt modelId="{931E5D1A-0EC1-48D3-8EFC-1975B1A9EF23}" type="pres">
      <dgm:prSet presAssocID="{65119195-83CC-44E3-957E-0368E1593A47}" presName="rootComposite" presStyleCnt="0"/>
      <dgm:spPr/>
    </dgm:pt>
    <dgm:pt modelId="{042CFB98-0D57-4403-97A4-37760FD4F431}" type="pres">
      <dgm:prSet presAssocID="{65119195-83CC-44E3-957E-0368E1593A47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D6F53C-3214-4FAD-B473-3E8D28E56F15}" type="pres">
      <dgm:prSet presAssocID="{65119195-83CC-44E3-957E-0368E1593A47}" presName="rootConnector" presStyleLbl="node4" presStyleIdx="4" presStyleCnt="6"/>
      <dgm:spPr/>
      <dgm:t>
        <a:bodyPr/>
        <a:lstStyle/>
        <a:p>
          <a:endParaRPr lang="ru-RU"/>
        </a:p>
      </dgm:t>
    </dgm:pt>
    <dgm:pt modelId="{78991CCD-9DE4-4A1E-BCF9-179F6E04A6F0}" type="pres">
      <dgm:prSet presAssocID="{65119195-83CC-44E3-957E-0368E1593A47}" presName="hierChild4" presStyleCnt="0"/>
      <dgm:spPr/>
    </dgm:pt>
    <dgm:pt modelId="{7CFB16FE-99CC-4BAE-B5DA-68F3B6F36FE9}" type="pres">
      <dgm:prSet presAssocID="{3A60EFA5-E5F6-4CCD-9F08-5751C48DDBA6}" presName="Name37" presStyleLbl="parChTrans1D4" presStyleIdx="6" presStyleCnt="7"/>
      <dgm:spPr/>
      <dgm:t>
        <a:bodyPr/>
        <a:lstStyle/>
        <a:p>
          <a:endParaRPr lang="ru-RU"/>
        </a:p>
      </dgm:t>
    </dgm:pt>
    <dgm:pt modelId="{0D016CC4-97EB-4F2D-9003-E3979FD7FB69}" type="pres">
      <dgm:prSet presAssocID="{20F0E066-54E9-42B0-95D0-9463E0A46294}" presName="hierRoot2" presStyleCnt="0">
        <dgm:presLayoutVars>
          <dgm:hierBranch val="init"/>
        </dgm:presLayoutVars>
      </dgm:prSet>
      <dgm:spPr/>
    </dgm:pt>
    <dgm:pt modelId="{AF6D7895-F6D0-4FB6-9BCC-DC395EBA9864}" type="pres">
      <dgm:prSet presAssocID="{20F0E066-54E9-42B0-95D0-9463E0A46294}" presName="rootComposite" presStyleCnt="0"/>
      <dgm:spPr/>
    </dgm:pt>
    <dgm:pt modelId="{D9A16943-50F8-4CB5-B9B4-E534710C4694}" type="pres">
      <dgm:prSet presAssocID="{20F0E066-54E9-42B0-95D0-9463E0A46294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2D2240-2F18-4D21-BC7C-449D85FB5792}" type="pres">
      <dgm:prSet presAssocID="{20F0E066-54E9-42B0-95D0-9463E0A46294}" presName="rootConnector" presStyleLbl="node4" presStyleIdx="5" presStyleCnt="6"/>
      <dgm:spPr/>
      <dgm:t>
        <a:bodyPr/>
        <a:lstStyle/>
        <a:p>
          <a:endParaRPr lang="ru-RU"/>
        </a:p>
      </dgm:t>
    </dgm:pt>
    <dgm:pt modelId="{08AAAC3F-2FD1-459E-BE8E-A994DD6FD6B3}" type="pres">
      <dgm:prSet presAssocID="{20F0E066-54E9-42B0-95D0-9463E0A46294}" presName="hierChild4" presStyleCnt="0"/>
      <dgm:spPr/>
    </dgm:pt>
    <dgm:pt modelId="{B75EA643-E096-4460-B673-4F913662C5EA}" type="pres">
      <dgm:prSet presAssocID="{20F0E066-54E9-42B0-95D0-9463E0A46294}" presName="hierChild5" presStyleCnt="0"/>
      <dgm:spPr/>
    </dgm:pt>
    <dgm:pt modelId="{3A3B23C9-AD64-4A19-800F-39AAFB3C129A}" type="pres">
      <dgm:prSet presAssocID="{65119195-83CC-44E3-957E-0368E1593A47}" presName="hierChild5" presStyleCnt="0"/>
      <dgm:spPr/>
    </dgm:pt>
    <dgm:pt modelId="{7AD1B14A-6F02-43DB-B5E1-7EEB0A6AE13C}" type="pres">
      <dgm:prSet presAssocID="{998684E5-4C02-4C4D-9B28-367360B63545}" presName="hierChild5" presStyleCnt="0"/>
      <dgm:spPr/>
    </dgm:pt>
    <dgm:pt modelId="{D95B54DE-2D49-49EC-9A09-B86F89310F5F}" type="pres">
      <dgm:prSet presAssocID="{B72BEA77-CD0B-4840-9EE4-2456BCA7FE71}" presName="hierChild5" presStyleCnt="0"/>
      <dgm:spPr/>
    </dgm:pt>
    <dgm:pt modelId="{9CF4F644-2EC4-4B94-8C58-045F1ED12818}" type="pres">
      <dgm:prSet presAssocID="{3287E3E8-8623-42F1-AADC-B3C82AF0010A}" presName="hierChild5" presStyleCnt="0"/>
      <dgm:spPr/>
    </dgm:pt>
    <dgm:pt modelId="{594ED9CB-A681-4EA3-B354-8D8AE969E73B}" type="pres">
      <dgm:prSet presAssocID="{4835C846-C3E0-4716-8C45-13F902892C8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A7A8434-99AF-4493-920A-84FC76B4F954}" type="pres">
      <dgm:prSet presAssocID="{CC15D91B-B106-45C5-BC62-C2619FA78810}" presName="hierRoot2" presStyleCnt="0">
        <dgm:presLayoutVars>
          <dgm:hierBranch val="init"/>
        </dgm:presLayoutVars>
      </dgm:prSet>
      <dgm:spPr/>
    </dgm:pt>
    <dgm:pt modelId="{3708B36D-8C73-4EF8-ACC3-8EF17120FD6F}" type="pres">
      <dgm:prSet presAssocID="{CC15D91B-B106-45C5-BC62-C2619FA78810}" presName="rootComposite" presStyleCnt="0"/>
      <dgm:spPr/>
    </dgm:pt>
    <dgm:pt modelId="{C10C9FB6-99A1-47E1-B5BE-A11D5D915D7C}" type="pres">
      <dgm:prSet presAssocID="{CC15D91B-B106-45C5-BC62-C2619FA7881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CCBA1-CCC2-4AF2-8133-698A8F79E430}" type="pres">
      <dgm:prSet presAssocID="{CC15D91B-B106-45C5-BC62-C2619FA78810}" presName="rootConnector" presStyleLbl="node2" presStyleIdx="2" presStyleCnt="4"/>
      <dgm:spPr/>
      <dgm:t>
        <a:bodyPr/>
        <a:lstStyle/>
        <a:p>
          <a:endParaRPr lang="ru-RU"/>
        </a:p>
      </dgm:t>
    </dgm:pt>
    <dgm:pt modelId="{5F2C93C7-EBD2-494C-B4C8-2EFF16A8AE15}" type="pres">
      <dgm:prSet presAssocID="{CC15D91B-B106-45C5-BC62-C2619FA78810}" presName="hierChild4" presStyleCnt="0"/>
      <dgm:spPr/>
    </dgm:pt>
    <dgm:pt modelId="{AA03460E-55EF-406A-B5CA-0105E6D9A41A}" type="pres">
      <dgm:prSet presAssocID="{CC15D91B-B106-45C5-BC62-C2619FA78810}" presName="hierChild5" presStyleCnt="0"/>
      <dgm:spPr/>
    </dgm:pt>
    <dgm:pt modelId="{FF23E852-AE80-4C80-AF69-93D9212996CB}" type="pres">
      <dgm:prSet presAssocID="{74030229-B959-41B3-B272-9EE8449B1352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A030E78-2F77-4C4A-98E6-D47150916184}" type="pres">
      <dgm:prSet presAssocID="{BAC8D001-C62E-4F3D-B6B0-1CCA316F86A3}" presName="hierRoot2" presStyleCnt="0">
        <dgm:presLayoutVars>
          <dgm:hierBranch val="init"/>
        </dgm:presLayoutVars>
      </dgm:prSet>
      <dgm:spPr/>
    </dgm:pt>
    <dgm:pt modelId="{449C250C-02FE-411C-BE2E-4544100DB747}" type="pres">
      <dgm:prSet presAssocID="{BAC8D001-C62E-4F3D-B6B0-1CCA316F86A3}" presName="rootComposite" presStyleCnt="0"/>
      <dgm:spPr/>
    </dgm:pt>
    <dgm:pt modelId="{C7404E3B-1092-4714-BEA4-DDF2C6D7D6FA}" type="pres">
      <dgm:prSet presAssocID="{BAC8D001-C62E-4F3D-B6B0-1CCA316F86A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C2AA08-98E1-4F5F-B3E1-7AA376FABAF0}" type="pres">
      <dgm:prSet presAssocID="{BAC8D001-C62E-4F3D-B6B0-1CCA316F86A3}" presName="rootConnector" presStyleLbl="node2" presStyleIdx="3" presStyleCnt="4"/>
      <dgm:spPr/>
      <dgm:t>
        <a:bodyPr/>
        <a:lstStyle/>
        <a:p>
          <a:endParaRPr lang="ru-RU"/>
        </a:p>
      </dgm:t>
    </dgm:pt>
    <dgm:pt modelId="{2660830B-0F97-4B2F-A8E7-85FD8F294050}" type="pres">
      <dgm:prSet presAssocID="{BAC8D001-C62E-4F3D-B6B0-1CCA316F86A3}" presName="hierChild4" presStyleCnt="0"/>
      <dgm:spPr/>
    </dgm:pt>
    <dgm:pt modelId="{91189B90-EEFB-4722-8EC9-B0BDB46DDFD5}" type="pres">
      <dgm:prSet presAssocID="{BAC8D001-C62E-4F3D-B6B0-1CCA316F86A3}" presName="hierChild5" presStyleCnt="0"/>
      <dgm:spPr/>
    </dgm:pt>
    <dgm:pt modelId="{CC28D982-3ECE-48A4-97A1-74AD22A0A7D7}" type="pres">
      <dgm:prSet presAssocID="{A6A947A2-D100-41BE-B447-08D5E6616B1D}" presName="hierChild3" presStyleCnt="0"/>
      <dgm:spPr/>
    </dgm:pt>
  </dgm:ptLst>
  <dgm:cxnLst>
    <dgm:cxn modelId="{CC7EBBCE-8ACF-4F72-9110-93B8F54BFED7}" srcId="{A6A947A2-D100-41BE-B447-08D5E6616B1D}" destId="{CC15D91B-B106-45C5-BC62-C2619FA78810}" srcOrd="2" destOrd="0" parTransId="{4835C846-C3E0-4716-8C45-13F902892C8C}" sibTransId="{F105204F-CAFF-4541-B794-4287657AD22D}"/>
    <dgm:cxn modelId="{B5FAC1DF-44E2-4EB4-A8E3-1A0C18BD0B14}" type="presOf" srcId="{B72BEA77-CD0B-4840-9EE4-2456BCA7FE71}" destId="{E9F1CC88-A2FF-43EE-85FF-ADD2641071DE}" srcOrd="1" destOrd="0" presId="urn:microsoft.com/office/officeart/2005/8/layout/orgChart1"/>
    <dgm:cxn modelId="{3F44B49C-713A-48A6-AB33-0AE76F3099CC}" type="presOf" srcId="{6DDF13DE-1653-4153-832C-89BEAEB61670}" destId="{7DCE7503-2FAB-4072-91CA-B067A3A013C8}" srcOrd="0" destOrd="0" presId="urn:microsoft.com/office/officeart/2005/8/layout/orgChart1"/>
    <dgm:cxn modelId="{F36CCA98-338B-4C22-9345-5184F435622B}" type="presOf" srcId="{A5245DDC-2C16-441F-826B-39106D8E6AA8}" destId="{D813871D-F645-4782-A235-7AB9BD55CE4A}" srcOrd="0" destOrd="0" presId="urn:microsoft.com/office/officeart/2005/8/layout/orgChart1"/>
    <dgm:cxn modelId="{22B27ED6-A58C-4E5B-8DF6-EEB4B8218105}" type="presOf" srcId="{05968CE7-2B54-4D3F-82C2-FFED9A2183C1}" destId="{A294F509-B83E-4E2C-86CA-90C3377D3047}" srcOrd="0" destOrd="0" presId="urn:microsoft.com/office/officeart/2005/8/layout/orgChart1"/>
    <dgm:cxn modelId="{232E046D-A7BC-47DA-9E74-AE9EBC3C6EDE}" srcId="{A6A947A2-D100-41BE-B447-08D5E6616B1D}" destId="{0E2FB3EF-E7A9-410D-A50A-3B6EF51294D4}" srcOrd="0" destOrd="0" parTransId="{FFE8F4B8-AEDC-4DE3-8AD6-633B1DC055C7}" sibTransId="{0B4A506D-C1E5-4D95-ACB7-F944E040E66C}"/>
    <dgm:cxn modelId="{A114F82B-2190-4A40-87E2-D73CC5B76D28}" srcId="{A5245DDC-2C16-441F-826B-39106D8E6AA8}" destId="{4FFCB975-0A48-4616-BECD-550BA3ADCB9E}" srcOrd="1" destOrd="0" parTransId="{76D207F4-67EA-41A8-B347-05F433DC2A05}" sibTransId="{3D0FB42A-C43B-4227-9574-6FF155A3DACD}"/>
    <dgm:cxn modelId="{93AC4744-CB01-4D2E-B77F-C941ED0BDAB4}" type="presOf" srcId="{31C88EA2-AB3E-48DA-83D3-BAD8FEB13543}" destId="{167BEB41-F4DB-451D-936D-C57602A8EAD8}" srcOrd="0" destOrd="0" presId="urn:microsoft.com/office/officeart/2005/8/layout/orgChart1"/>
    <dgm:cxn modelId="{F5D5C203-F6F1-4995-8311-A28B38E49C14}" type="presOf" srcId="{4FFCB975-0A48-4616-BECD-550BA3ADCB9E}" destId="{E6B8943E-2B5E-4FE6-BEFC-DA6B6838D3A9}" srcOrd="1" destOrd="0" presId="urn:microsoft.com/office/officeart/2005/8/layout/orgChart1"/>
    <dgm:cxn modelId="{990B1890-8761-49A3-B579-5746A1EDE5F5}" type="presOf" srcId="{6567E762-021F-4EB1-93E5-BE48D696AA56}" destId="{FF381396-E577-410C-8F98-5BE827639B54}" srcOrd="1" destOrd="0" presId="urn:microsoft.com/office/officeart/2005/8/layout/orgChart1"/>
    <dgm:cxn modelId="{CF84EF9E-F333-45BA-BDE4-53ED814A420E}" type="presOf" srcId="{BB2D8EF8-2D15-42BC-B113-51CE6BB870E7}" destId="{6567DCC0-AA1E-4520-8C2B-08BFE053C970}" srcOrd="0" destOrd="0" presId="urn:microsoft.com/office/officeart/2005/8/layout/orgChart1"/>
    <dgm:cxn modelId="{4636168F-D693-4132-B972-C6CE8C11061D}" type="presOf" srcId="{A6A947A2-D100-41BE-B447-08D5E6616B1D}" destId="{1054837C-8DE5-4440-90E8-5E9DF1476DED}" srcOrd="0" destOrd="0" presId="urn:microsoft.com/office/officeart/2005/8/layout/orgChart1"/>
    <dgm:cxn modelId="{55ABD921-4C37-4171-B418-428C9ABFCF9C}" type="presOf" srcId="{0E2FB3EF-E7A9-410D-A50A-3B6EF51294D4}" destId="{132F2ED1-3E97-4BB5-A52E-2EA901E50841}" srcOrd="0" destOrd="0" presId="urn:microsoft.com/office/officeart/2005/8/layout/orgChart1"/>
    <dgm:cxn modelId="{53F2E952-3D55-43E5-B297-DD2496D6612B}" srcId="{3287E3E8-8623-42F1-AADC-B3C82AF0010A}" destId="{6567E762-021F-4EB1-93E5-BE48D696AA56}" srcOrd="0" destOrd="0" parTransId="{31C88EA2-AB3E-48DA-83D3-BAD8FEB13543}" sibTransId="{E77F160C-A572-499E-B3E5-36A6EE0125D1}"/>
    <dgm:cxn modelId="{20DA2017-6CA1-47ED-80FE-00ADD72C69BB}" srcId="{A6A947A2-D100-41BE-B447-08D5E6616B1D}" destId="{3287E3E8-8623-42F1-AADC-B3C82AF0010A}" srcOrd="1" destOrd="0" parTransId="{B2B7F0D1-D1C1-4488-A04E-42A9C80A7859}" sibTransId="{97E35F21-616B-4860-B290-7B2DD23E1E29}"/>
    <dgm:cxn modelId="{36642B53-F093-4332-AAB1-8315901ADF3B}" type="presOf" srcId="{3287E3E8-8623-42F1-AADC-B3C82AF0010A}" destId="{71E0B097-4501-401B-BA00-6E4486872CF9}" srcOrd="0" destOrd="0" presId="urn:microsoft.com/office/officeart/2005/8/layout/orgChart1"/>
    <dgm:cxn modelId="{85EAFCE5-CE3F-4A6E-9181-2944AC117858}" srcId="{0E2FB3EF-E7A9-410D-A50A-3B6EF51294D4}" destId="{EFF99128-CC5A-43DC-8DB9-83D07809C3D5}" srcOrd="0" destOrd="0" parTransId="{05968CE7-2B54-4D3F-82C2-FFED9A2183C1}" sibTransId="{AB647806-AC6B-4B0B-89ED-851CF58979DF}"/>
    <dgm:cxn modelId="{190EFD9F-0E46-49F3-80EC-CFD38B40A747}" srcId="{A5245DDC-2C16-441F-826B-39106D8E6AA8}" destId="{32A8C1BB-DF5C-401F-98E7-DF403C0BBB4E}" srcOrd="0" destOrd="0" parTransId="{BB2D8EF8-2D15-42BC-B113-51CE6BB870E7}" sibTransId="{F26D04EB-101E-4C77-8D97-F8FD8680FA8B}"/>
    <dgm:cxn modelId="{105B076F-FC1B-4853-9F64-6285566A11C0}" srcId="{3287E3E8-8623-42F1-AADC-B3C82AF0010A}" destId="{A5245DDC-2C16-441F-826B-39106D8E6AA8}" srcOrd="1" destOrd="0" parTransId="{DB40ABAC-1F93-4C5C-B5DB-DEB2CD3DCB7F}" sibTransId="{148BCAFA-F283-42A9-AB57-7A87EDE4E511}"/>
    <dgm:cxn modelId="{925B9BB2-7051-4F82-9ECB-D172C3766EB0}" type="presOf" srcId="{A6A947A2-D100-41BE-B447-08D5E6616B1D}" destId="{453940E5-2A54-461F-AB82-4961942C45F7}" srcOrd="1" destOrd="0" presId="urn:microsoft.com/office/officeart/2005/8/layout/orgChart1"/>
    <dgm:cxn modelId="{3D437E39-578C-40DF-B765-D91DB35488B7}" type="presOf" srcId="{DB40ABAC-1F93-4C5C-B5DB-DEB2CD3DCB7F}" destId="{ADBC2F76-8103-4D5A-BC15-5E0E037517EC}" srcOrd="0" destOrd="0" presId="urn:microsoft.com/office/officeart/2005/8/layout/orgChart1"/>
    <dgm:cxn modelId="{FE65B675-0231-4A50-A594-8A2BBD7B5A5C}" type="presOf" srcId="{D758D89C-EF34-43F6-9384-52F9F01ECDD2}" destId="{D35C6234-56CB-409A-9A8A-063A8FEF0CCA}" srcOrd="1" destOrd="0" presId="urn:microsoft.com/office/officeart/2005/8/layout/orgChart1"/>
    <dgm:cxn modelId="{D5F9A659-1DAE-4F4C-822C-3AB905A751F7}" type="presOf" srcId="{D758D89C-EF34-43F6-9384-52F9F01ECDD2}" destId="{F4F28C06-0876-42AB-A7DD-371A31FFC00E}" srcOrd="0" destOrd="0" presId="urn:microsoft.com/office/officeart/2005/8/layout/orgChart1"/>
    <dgm:cxn modelId="{219319B6-5816-41EC-8FCB-2AE0CEFF64D1}" type="presOf" srcId="{20F0E066-54E9-42B0-95D0-9463E0A46294}" destId="{D9A16943-50F8-4CB5-B9B4-E534710C4694}" srcOrd="0" destOrd="0" presId="urn:microsoft.com/office/officeart/2005/8/layout/orgChart1"/>
    <dgm:cxn modelId="{A9A992A7-3008-43AE-B03F-AA8F7293A8A9}" type="presOf" srcId="{33BAD8C7-6404-433F-A1C9-00394FB2C4D0}" destId="{E0EAF779-6534-41F2-99DF-E185A8386B1C}" srcOrd="0" destOrd="0" presId="urn:microsoft.com/office/officeart/2005/8/layout/orgChart1"/>
    <dgm:cxn modelId="{4779A1C8-DC20-4DB7-8CEF-FAB3838CC986}" type="presOf" srcId="{CC15D91B-B106-45C5-BC62-C2619FA78810}" destId="{56BCCBA1-CCC2-4AF2-8133-698A8F79E430}" srcOrd="1" destOrd="0" presId="urn:microsoft.com/office/officeart/2005/8/layout/orgChart1"/>
    <dgm:cxn modelId="{28F1D795-62F6-4CED-A15E-40E384A813F8}" srcId="{65119195-83CC-44E3-957E-0368E1593A47}" destId="{20F0E066-54E9-42B0-95D0-9463E0A46294}" srcOrd="0" destOrd="0" parTransId="{3A60EFA5-E5F6-4CCD-9F08-5751C48DDBA6}" sibTransId="{18B06A37-D68F-4480-8DFB-B3E630F89A3B}"/>
    <dgm:cxn modelId="{D352F2EF-2DBE-4662-9581-EAFC57FE02CA}" type="presOf" srcId="{EFF99128-CC5A-43DC-8DB9-83D07809C3D5}" destId="{3BE6FC9C-A465-43A9-9922-1BDADFF5143F}" srcOrd="0" destOrd="0" presId="urn:microsoft.com/office/officeart/2005/8/layout/orgChart1"/>
    <dgm:cxn modelId="{39C9D4C1-07BE-461E-993D-EC3312890DC2}" type="presOf" srcId="{33BAD8C7-6404-433F-A1C9-00394FB2C4D0}" destId="{35B4CB0C-E1C0-47BF-BF9A-CAA588AFE0A9}" srcOrd="1" destOrd="0" presId="urn:microsoft.com/office/officeart/2005/8/layout/orgChart1"/>
    <dgm:cxn modelId="{3512076B-4F58-401B-9CA0-E30FC574DE1F}" srcId="{0E2FB3EF-E7A9-410D-A50A-3B6EF51294D4}" destId="{E751BC47-3085-49E6-8094-C835F4658739}" srcOrd="1" destOrd="0" parTransId="{6DDF13DE-1653-4153-832C-89BEAEB61670}" sibTransId="{EBBB3DF1-73D6-4380-8DB5-D74ABF0C0802}"/>
    <dgm:cxn modelId="{399893AE-0439-445B-81E5-F9A4B3920E3F}" srcId="{3287E3E8-8623-42F1-AADC-B3C82AF0010A}" destId="{B72BEA77-CD0B-4840-9EE4-2456BCA7FE71}" srcOrd="2" destOrd="0" parTransId="{0CAD7E76-85D2-4500-B5EF-302D76CA4517}" sibTransId="{A7565A8C-2676-4959-9571-4B9339360612}"/>
    <dgm:cxn modelId="{F7131338-1085-4744-84B6-D266A108F401}" type="presOf" srcId="{4835C846-C3E0-4716-8C45-13F902892C8C}" destId="{594ED9CB-A681-4EA3-B354-8D8AE969E73B}" srcOrd="0" destOrd="0" presId="urn:microsoft.com/office/officeart/2005/8/layout/orgChart1"/>
    <dgm:cxn modelId="{0098AF4B-B3B2-4F5D-9A63-9279AA56CF1B}" type="presOf" srcId="{20F0E066-54E9-42B0-95D0-9463E0A46294}" destId="{C32D2240-2F18-4D21-BC7C-449D85FB5792}" srcOrd="1" destOrd="0" presId="urn:microsoft.com/office/officeart/2005/8/layout/orgChart1"/>
    <dgm:cxn modelId="{F300E04C-A75C-4AB1-94EA-46D5C6C07AA7}" srcId="{998684E5-4C02-4C4D-9B28-367360B63545}" destId="{65119195-83CC-44E3-957E-0368E1593A47}" srcOrd="0" destOrd="0" parTransId="{4D25A0A6-4C71-4B83-86CE-44BC570E1B23}" sibTransId="{6047F783-AC32-4DCD-9677-79FF162B66BF}"/>
    <dgm:cxn modelId="{014E5DA0-0794-4355-93B9-73238F51D5D6}" type="presOf" srcId="{C95E25BB-AAF2-45DC-8834-6AC36DDCE23C}" destId="{C72A8F2B-B07A-49ED-BA9B-E64EF41D37B2}" srcOrd="0" destOrd="0" presId="urn:microsoft.com/office/officeart/2005/8/layout/orgChart1"/>
    <dgm:cxn modelId="{4CF93C19-E13D-4C84-8E00-F27520AFAA5B}" type="presOf" srcId="{6567E762-021F-4EB1-93E5-BE48D696AA56}" destId="{C3B3F796-9471-4E44-9804-56CB594820AD}" srcOrd="0" destOrd="0" presId="urn:microsoft.com/office/officeart/2005/8/layout/orgChart1"/>
    <dgm:cxn modelId="{898236BA-EE84-479A-B0FC-9FBA885C39F9}" srcId="{4FFCB975-0A48-4616-BECD-550BA3ADCB9E}" destId="{60CFBA27-D4BC-4B77-AEC2-9F2C40DB9068}" srcOrd="0" destOrd="0" parTransId="{A059BC9D-E3CB-4286-BD90-AC88781DACF7}" sibTransId="{029F1C45-62D4-4930-BE37-E1A4D79D0A0B}"/>
    <dgm:cxn modelId="{4C2106D0-8367-42B9-AB36-95B0D2092F74}" type="presOf" srcId="{4FFCB975-0A48-4616-BECD-550BA3ADCB9E}" destId="{C83EAE33-ACBD-47D3-87AE-D83988C15E69}" srcOrd="0" destOrd="0" presId="urn:microsoft.com/office/officeart/2005/8/layout/orgChart1"/>
    <dgm:cxn modelId="{137E97E5-8866-46D6-A2EB-61CDE4887F7F}" type="presOf" srcId="{E751BC47-3085-49E6-8094-C835F4658739}" destId="{2101E135-7DFD-4880-923D-BD54B3A1E468}" srcOrd="0" destOrd="0" presId="urn:microsoft.com/office/officeart/2005/8/layout/orgChart1"/>
    <dgm:cxn modelId="{BB5C12FF-1F7C-4458-AF7D-79DED503EEEB}" type="presOf" srcId="{B2B7F0D1-D1C1-4488-A04E-42A9C80A7859}" destId="{7811BECF-4F4B-4EF6-AFF1-EB4855499C2D}" srcOrd="0" destOrd="0" presId="urn:microsoft.com/office/officeart/2005/8/layout/orgChart1"/>
    <dgm:cxn modelId="{C152087B-7951-4901-934C-0911D2959404}" type="presOf" srcId="{EFF99128-CC5A-43DC-8DB9-83D07809C3D5}" destId="{A1DB13BC-97C9-49DD-918E-27DA81CA2EDA}" srcOrd="1" destOrd="0" presId="urn:microsoft.com/office/officeart/2005/8/layout/orgChart1"/>
    <dgm:cxn modelId="{3FFB8741-837C-4A4A-AA4B-CAD7575CAAC7}" type="presOf" srcId="{BAC8D001-C62E-4F3D-B6B0-1CCA316F86A3}" destId="{D9C2AA08-98E1-4F5F-B3E1-7AA376FABAF0}" srcOrd="1" destOrd="0" presId="urn:microsoft.com/office/officeart/2005/8/layout/orgChart1"/>
    <dgm:cxn modelId="{28D7753B-B30B-416E-9A0E-47B95904A639}" type="presOf" srcId="{3287E3E8-8623-42F1-AADC-B3C82AF0010A}" destId="{DC95FA60-7A60-45EB-8E03-1D4D2FB711B9}" srcOrd="1" destOrd="0" presId="urn:microsoft.com/office/officeart/2005/8/layout/orgChart1"/>
    <dgm:cxn modelId="{B41578C0-D2CF-4C75-8155-9A3A3FAA9B02}" type="presOf" srcId="{32A8C1BB-DF5C-401F-98E7-DF403C0BBB4E}" destId="{5E10F2A4-1EE2-4CDB-8F40-9BF947E75AA5}" srcOrd="1" destOrd="0" presId="urn:microsoft.com/office/officeart/2005/8/layout/orgChart1"/>
    <dgm:cxn modelId="{9E1EBECA-5965-41CA-A90C-EE1B48E8B9B0}" type="presOf" srcId="{13EB7765-AD1C-4EDA-A956-BCB35CC607C7}" destId="{534B1631-86BC-40F2-8958-CEA28A23B8AF}" srcOrd="0" destOrd="0" presId="urn:microsoft.com/office/officeart/2005/8/layout/orgChart1"/>
    <dgm:cxn modelId="{7252FC75-A4D9-492B-9577-2D6609DB4FDD}" type="presOf" srcId="{65119195-83CC-44E3-957E-0368E1593A47}" destId="{042CFB98-0D57-4403-97A4-37760FD4F431}" srcOrd="0" destOrd="0" presId="urn:microsoft.com/office/officeart/2005/8/layout/orgChart1"/>
    <dgm:cxn modelId="{659A9444-D047-42A9-A859-975DF81E7657}" type="presOf" srcId="{76D207F4-67EA-41A8-B347-05F433DC2A05}" destId="{79BF2880-CC66-434A-BB37-F10117BEDABE}" srcOrd="0" destOrd="0" presId="urn:microsoft.com/office/officeart/2005/8/layout/orgChart1"/>
    <dgm:cxn modelId="{CC82CD53-8E11-4E4C-8C51-28447B98FC98}" type="presOf" srcId="{A059BC9D-E3CB-4286-BD90-AC88781DACF7}" destId="{C35B7A12-6E0F-4D94-9A28-0D49D14A2C8F}" srcOrd="0" destOrd="0" presId="urn:microsoft.com/office/officeart/2005/8/layout/orgChart1"/>
    <dgm:cxn modelId="{CAAB7FE2-0AF9-4BC0-BAAC-327CBA083FE6}" type="presOf" srcId="{FFE8F4B8-AEDC-4DE3-8AD6-633B1DC055C7}" destId="{ACB3070E-67E4-478F-A339-724A31851B95}" srcOrd="0" destOrd="0" presId="urn:microsoft.com/office/officeart/2005/8/layout/orgChart1"/>
    <dgm:cxn modelId="{A6F7BFC7-7EEE-4C1F-832C-63888A3B3C27}" type="presOf" srcId="{74030229-B959-41B3-B272-9EE8449B1352}" destId="{FF23E852-AE80-4C80-AF69-93D9212996CB}" srcOrd="0" destOrd="0" presId="urn:microsoft.com/office/officeart/2005/8/layout/orgChart1"/>
    <dgm:cxn modelId="{A1CFF424-54AF-4670-82BA-A4D020623D95}" srcId="{A6A947A2-D100-41BE-B447-08D5E6616B1D}" destId="{BAC8D001-C62E-4F3D-B6B0-1CCA316F86A3}" srcOrd="3" destOrd="0" parTransId="{74030229-B959-41B3-B272-9EE8449B1352}" sibTransId="{1379A57B-4DAF-4BA4-9C80-610C21B97EED}"/>
    <dgm:cxn modelId="{DC358134-0D0C-43A0-8179-6E8B7E598821}" type="presOf" srcId="{32A8C1BB-DF5C-401F-98E7-DF403C0BBB4E}" destId="{C8B89A4C-2AB4-4272-8B63-7E9B1A041068}" srcOrd="0" destOrd="0" presId="urn:microsoft.com/office/officeart/2005/8/layout/orgChart1"/>
    <dgm:cxn modelId="{883D4405-9373-4EC5-91AE-5AE4DE9D789B}" type="presOf" srcId="{7D6CF4DC-3120-4828-8BAF-C233B2AD05A5}" destId="{8A6FB30C-3B2E-4F75-B919-A089DC42F713}" srcOrd="0" destOrd="0" presId="urn:microsoft.com/office/officeart/2005/8/layout/orgChart1"/>
    <dgm:cxn modelId="{25524486-469F-4AC3-9CBE-A616147FBCEF}" type="presOf" srcId="{A5245DDC-2C16-441F-826B-39106D8E6AA8}" destId="{740A674E-46E2-41D7-B53C-CA9B80415729}" srcOrd="1" destOrd="0" presId="urn:microsoft.com/office/officeart/2005/8/layout/orgChart1"/>
    <dgm:cxn modelId="{BC5CE4F7-8898-4253-97DC-E3E4F4BA8E4C}" srcId="{B72BEA77-CD0B-4840-9EE4-2456BCA7FE71}" destId="{998684E5-4C02-4C4D-9B28-367360B63545}" srcOrd="0" destOrd="0" parTransId="{7D6CF4DC-3120-4828-8BAF-C233B2AD05A5}" sibTransId="{E08D90CB-9132-4FDF-BC11-6D7AD75C0924}"/>
    <dgm:cxn modelId="{3160CC4D-29C8-464E-91D8-9A112D053522}" type="presOf" srcId="{998684E5-4C02-4C4D-9B28-367360B63545}" destId="{D5F03727-EE96-4C76-B7E5-48C2754B3C02}" srcOrd="1" destOrd="0" presId="urn:microsoft.com/office/officeart/2005/8/layout/orgChart1"/>
    <dgm:cxn modelId="{F26E4657-A0B9-41EB-9815-6B8E717168E5}" srcId="{C95E25BB-AAF2-45DC-8834-6AC36DDCE23C}" destId="{A6A947A2-D100-41BE-B447-08D5E6616B1D}" srcOrd="0" destOrd="0" parTransId="{F6C14B71-3324-4E5D-BCAF-466E563295E5}" sibTransId="{BE748F84-4C7A-4B2E-B06D-57CEFD04512A}"/>
    <dgm:cxn modelId="{8BAB0D91-F1A3-462D-B232-F45D19CC0B09}" type="presOf" srcId="{B72BEA77-CD0B-4840-9EE4-2456BCA7FE71}" destId="{4FFC506E-110A-4360-8801-163E7E25862B}" srcOrd="0" destOrd="0" presId="urn:microsoft.com/office/officeart/2005/8/layout/orgChart1"/>
    <dgm:cxn modelId="{157251D6-6D77-4D2B-87CB-34F27986CD79}" type="presOf" srcId="{998684E5-4C02-4C4D-9B28-367360B63545}" destId="{46338A52-906E-43CF-A08E-D2BF2BE66F87}" srcOrd="0" destOrd="0" presId="urn:microsoft.com/office/officeart/2005/8/layout/orgChart1"/>
    <dgm:cxn modelId="{04B89ACD-15F9-425C-8F72-446A7813B635}" type="presOf" srcId="{3A60EFA5-E5F6-4CCD-9F08-5751C48DDBA6}" destId="{7CFB16FE-99CC-4BAE-B5DA-68F3B6F36FE9}" srcOrd="0" destOrd="0" presId="urn:microsoft.com/office/officeart/2005/8/layout/orgChart1"/>
    <dgm:cxn modelId="{3B2971D0-F3C3-473B-ABCF-86B233EAD0DE}" type="presOf" srcId="{4EBC8FB4-E57B-4163-8E0D-0A03A97528D6}" destId="{67FE4D13-DB51-49D6-9AB0-44492444BB88}" srcOrd="0" destOrd="0" presId="urn:microsoft.com/office/officeart/2005/8/layout/orgChart1"/>
    <dgm:cxn modelId="{37E02C17-5DAA-4321-AF26-4964299A4A91}" type="presOf" srcId="{BAC8D001-C62E-4F3D-B6B0-1CCA316F86A3}" destId="{C7404E3B-1092-4714-BEA4-DDF2C6D7D6FA}" srcOrd="0" destOrd="0" presId="urn:microsoft.com/office/officeart/2005/8/layout/orgChart1"/>
    <dgm:cxn modelId="{79AADBBD-C2E8-4A54-A527-E74BF87A8881}" srcId="{6567E762-021F-4EB1-93E5-BE48D696AA56}" destId="{33BAD8C7-6404-433F-A1C9-00394FB2C4D0}" srcOrd="0" destOrd="0" parTransId="{4EBC8FB4-E57B-4163-8E0D-0A03A97528D6}" sibTransId="{EE7F2F2D-B58C-41B3-9AA3-18228B23FE13}"/>
    <dgm:cxn modelId="{A689DB1F-E968-497C-B87B-6C35DFF40D41}" type="presOf" srcId="{60CFBA27-D4BC-4B77-AEC2-9F2C40DB9068}" destId="{73C721C0-AB0E-4CB7-A3F9-4BD73849B85D}" srcOrd="1" destOrd="0" presId="urn:microsoft.com/office/officeart/2005/8/layout/orgChart1"/>
    <dgm:cxn modelId="{D9C1BC6F-1636-486F-91A1-8AC4D5A4BA5B}" srcId="{0E2FB3EF-E7A9-410D-A50A-3B6EF51294D4}" destId="{D758D89C-EF34-43F6-9384-52F9F01ECDD2}" srcOrd="2" destOrd="0" parTransId="{13EB7765-AD1C-4EDA-A956-BCB35CC607C7}" sibTransId="{61CFA897-8B2C-4F08-A780-6DDDD9CC62C2}"/>
    <dgm:cxn modelId="{6F3DAD71-7BE4-4786-8E62-AA6CE4F2871B}" type="presOf" srcId="{60CFBA27-D4BC-4B77-AEC2-9F2C40DB9068}" destId="{1A07C89A-8224-474C-812E-92DF18789F69}" srcOrd="0" destOrd="0" presId="urn:microsoft.com/office/officeart/2005/8/layout/orgChart1"/>
    <dgm:cxn modelId="{34E3B13C-26E8-4731-B8A4-205E3AFE5F00}" type="presOf" srcId="{65119195-83CC-44E3-957E-0368E1593A47}" destId="{67D6F53C-3214-4FAD-B473-3E8D28E56F15}" srcOrd="1" destOrd="0" presId="urn:microsoft.com/office/officeart/2005/8/layout/orgChart1"/>
    <dgm:cxn modelId="{CC2842A0-E434-4A0F-BDCE-56A43E5B176D}" type="presOf" srcId="{E751BC47-3085-49E6-8094-C835F4658739}" destId="{8856BC36-A9F0-4607-97F5-9A6993446186}" srcOrd="1" destOrd="0" presId="urn:microsoft.com/office/officeart/2005/8/layout/orgChart1"/>
    <dgm:cxn modelId="{20DD8524-A43E-41A6-97F3-C387F62100B3}" type="presOf" srcId="{4D25A0A6-4C71-4B83-86CE-44BC570E1B23}" destId="{B183352E-1DA2-48D5-859A-F9E5BA86A9AF}" srcOrd="0" destOrd="0" presId="urn:microsoft.com/office/officeart/2005/8/layout/orgChart1"/>
    <dgm:cxn modelId="{2B08E2C7-E2E1-4076-82E9-28A6DE18C8B1}" type="presOf" srcId="{0CAD7E76-85D2-4500-B5EF-302D76CA4517}" destId="{29785DDD-359A-4F43-B31D-A0EF21C935C7}" srcOrd="0" destOrd="0" presId="urn:microsoft.com/office/officeart/2005/8/layout/orgChart1"/>
    <dgm:cxn modelId="{91C7DC70-4D7B-4DF8-A5F5-B9D79E8401BF}" type="presOf" srcId="{0E2FB3EF-E7A9-410D-A50A-3B6EF51294D4}" destId="{AE31731F-59D2-457D-9130-A244A765CAF5}" srcOrd="1" destOrd="0" presId="urn:microsoft.com/office/officeart/2005/8/layout/orgChart1"/>
    <dgm:cxn modelId="{95FA0D6D-9FF8-438F-888D-9CFF49594673}" type="presOf" srcId="{CC15D91B-B106-45C5-BC62-C2619FA78810}" destId="{C10C9FB6-99A1-47E1-B5BE-A11D5D915D7C}" srcOrd="0" destOrd="0" presId="urn:microsoft.com/office/officeart/2005/8/layout/orgChart1"/>
    <dgm:cxn modelId="{88083EAF-6221-4D06-8EF5-265AA162C474}" type="presParOf" srcId="{C72A8F2B-B07A-49ED-BA9B-E64EF41D37B2}" destId="{3C6494A8-D92F-4498-831B-1583AEB58017}" srcOrd="0" destOrd="0" presId="urn:microsoft.com/office/officeart/2005/8/layout/orgChart1"/>
    <dgm:cxn modelId="{7FEF48F4-32E6-4FC5-A5AF-B6E60D6413B9}" type="presParOf" srcId="{3C6494A8-D92F-4498-831B-1583AEB58017}" destId="{7C8F53F7-5DCC-4565-B2BA-57CBA8CD15C4}" srcOrd="0" destOrd="0" presId="urn:microsoft.com/office/officeart/2005/8/layout/orgChart1"/>
    <dgm:cxn modelId="{8D4D6114-8A15-40F1-9873-46EEBFA1AF8B}" type="presParOf" srcId="{7C8F53F7-5DCC-4565-B2BA-57CBA8CD15C4}" destId="{1054837C-8DE5-4440-90E8-5E9DF1476DED}" srcOrd="0" destOrd="0" presId="urn:microsoft.com/office/officeart/2005/8/layout/orgChart1"/>
    <dgm:cxn modelId="{5F9638CB-F9C4-426F-B1D1-81D8A5DD7807}" type="presParOf" srcId="{7C8F53F7-5DCC-4565-B2BA-57CBA8CD15C4}" destId="{453940E5-2A54-461F-AB82-4961942C45F7}" srcOrd="1" destOrd="0" presId="urn:microsoft.com/office/officeart/2005/8/layout/orgChart1"/>
    <dgm:cxn modelId="{23EEEEA9-8764-43BF-B390-A8466B3BD930}" type="presParOf" srcId="{3C6494A8-D92F-4498-831B-1583AEB58017}" destId="{9F125A52-45FA-4D80-ABAA-712C17A748E5}" srcOrd="1" destOrd="0" presId="urn:microsoft.com/office/officeart/2005/8/layout/orgChart1"/>
    <dgm:cxn modelId="{3081786A-D583-43CF-844C-DEEE0389F935}" type="presParOf" srcId="{9F125A52-45FA-4D80-ABAA-712C17A748E5}" destId="{ACB3070E-67E4-478F-A339-724A31851B95}" srcOrd="0" destOrd="0" presId="urn:microsoft.com/office/officeart/2005/8/layout/orgChart1"/>
    <dgm:cxn modelId="{D62EE1EA-527B-4AB4-8986-6E6B348DE1BE}" type="presParOf" srcId="{9F125A52-45FA-4D80-ABAA-712C17A748E5}" destId="{8BF30B57-F7AE-4A8D-B46A-CFCF878D49A7}" srcOrd="1" destOrd="0" presId="urn:microsoft.com/office/officeart/2005/8/layout/orgChart1"/>
    <dgm:cxn modelId="{D0315B57-4199-4475-8614-48BC65A5ACB5}" type="presParOf" srcId="{8BF30B57-F7AE-4A8D-B46A-CFCF878D49A7}" destId="{011083CF-3772-4932-994D-453DB5A1ABFD}" srcOrd="0" destOrd="0" presId="urn:microsoft.com/office/officeart/2005/8/layout/orgChart1"/>
    <dgm:cxn modelId="{B365D19B-1130-482C-A10B-6EF9537D847D}" type="presParOf" srcId="{011083CF-3772-4932-994D-453DB5A1ABFD}" destId="{132F2ED1-3E97-4BB5-A52E-2EA901E50841}" srcOrd="0" destOrd="0" presId="urn:microsoft.com/office/officeart/2005/8/layout/orgChart1"/>
    <dgm:cxn modelId="{A54B8FF4-2430-4D62-8F2C-6780EF94F9B9}" type="presParOf" srcId="{011083CF-3772-4932-994D-453DB5A1ABFD}" destId="{AE31731F-59D2-457D-9130-A244A765CAF5}" srcOrd="1" destOrd="0" presId="urn:microsoft.com/office/officeart/2005/8/layout/orgChart1"/>
    <dgm:cxn modelId="{149FCAB6-4C97-41C1-994D-0BB29D8A75D0}" type="presParOf" srcId="{8BF30B57-F7AE-4A8D-B46A-CFCF878D49A7}" destId="{2E5451F4-4BCF-426C-A32E-21F94EE61BDB}" srcOrd="1" destOrd="0" presId="urn:microsoft.com/office/officeart/2005/8/layout/orgChart1"/>
    <dgm:cxn modelId="{620DDC3B-4321-4EF6-BF2A-8DAE2869D96A}" type="presParOf" srcId="{2E5451F4-4BCF-426C-A32E-21F94EE61BDB}" destId="{A294F509-B83E-4E2C-86CA-90C3377D3047}" srcOrd="0" destOrd="0" presId="urn:microsoft.com/office/officeart/2005/8/layout/orgChart1"/>
    <dgm:cxn modelId="{B0402E07-754A-40B8-8998-B43EDE9F0D12}" type="presParOf" srcId="{2E5451F4-4BCF-426C-A32E-21F94EE61BDB}" destId="{89EE472B-0F86-48B5-8A8E-5C1193CBF32D}" srcOrd="1" destOrd="0" presId="urn:microsoft.com/office/officeart/2005/8/layout/orgChart1"/>
    <dgm:cxn modelId="{7BD5B4C2-BDDF-4980-A9BF-380C39B86FDE}" type="presParOf" srcId="{89EE472B-0F86-48B5-8A8E-5C1193CBF32D}" destId="{F83DE89D-8A7E-4468-92E2-48A41BCD8FFC}" srcOrd="0" destOrd="0" presId="urn:microsoft.com/office/officeart/2005/8/layout/orgChart1"/>
    <dgm:cxn modelId="{77ACF5E3-619E-4ED8-AEBE-9B5A33F9A4E0}" type="presParOf" srcId="{F83DE89D-8A7E-4468-92E2-48A41BCD8FFC}" destId="{3BE6FC9C-A465-43A9-9922-1BDADFF5143F}" srcOrd="0" destOrd="0" presId="urn:microsoft.com/office/officeart/2005/8/layout/orgChart1"/>
    <dgm:cxn modelId="{3C5750AD-B182-448C-B4E5-EB9B9E97FF99}" type="presParOf" srcId="{F83DE89D-8A7E-4468-92E2-48A41BCD8FFC}" destId="{A1DB13BC-97C9-49DD-918E-27DA81CA2EDA}" srcOrd="1" destOrd="0" presId="urn:microsoft.com/office/officeart/2005/8/layout/orgChart1"/>
    <dgm:cxn modelId="{3007ABF6-0F9C-4201-BBE5-C71FC9CEBFC2}" type="presParOf" srcId="{89EE472B-0F86-48B5-8A8E-5C1193CBF32D}" destId="{95A9D60D-EF13-4756-B3F4-B42B6C9B05D3}" srcOrd="1" destOrd="0" presId="urn:microsoft.com/office/officeart/2005/8/layout/orgChart1"/>
    <dgm:cxn modelId="{189BAA90-E42A-429A-8995-2E973CDB306A}" type="presParOf" srcId="{89EE472B-0F86-48B5-8A8E-5C1193CBF32D}" destId="{E84D2667-D7DE-4D36-8D68-D8C4C5B61BA0}" srcOrd="2" destOrd="0" presId="urn:microsoft.com/office/officeart/2005/8/layout/orgChart1"/>
    <dgm:cxn modelId="{BEB774CC-018F-4507-9963-750E3AD2840C}" type="presParOf" srcId="{2E5451F4-4BCF-426C-A32E-21F94EE61BDB}" destId="{7DCE7503-2FAB-4072-91CA-B067A3A013C8}" srcOrd="2" destOrd="0" presId="urn:microsoft.com/office/officeart/2005/8/layout/orgChart1"/>
    <dgm:cxn modelId="{105E71E1-E2F4-4149-BF50-E5FAC861310F}" type="presParOf" srcId="{2E5451F4-4BCF-426C-A32E-21F94EE61BDB}" destId="{B83A60F6-824F-4BED-B264-5A42295B4101}" srcOrd="3" destOrd="0" presId="urn:microsoft.com/office/officeart/2005/8/layout/orgChart1"/>
    <dgm:cxn modelId="{94E6097D-64FC-499C-9411-CFF3E7DF872F}" type="presParOf" srcId="{B83A60F6-824F-4BED-B264-5A42295B4101}" destId="{E8936D86-6E34-44C9-9F94-63CC5F80440B}" srcOrd="0" destOrd="0" presId="urn:microsoft.com/office/officeart/2005/8/layout/orgChart1"/>
    <dgm:cxn modelId="{6D8E60DE-B480-4B41-9165-D3EBAA272971}" type="presParOf" srcId="{E8936D86-6E34-44C9-9F94-63CC5F80440B}" destId="{2101E135-7DFD-4880-923D-BD54B3A1E468}" srcOrd="0" destOrd="0" presId="urn:microsoft.com/office/officeart/2005/8/layout/orgChart1"/>
    <dgm:cxn modelId="{229BF651-859A-4950-9080-7324C53F06A4}" type="presParOf" srcId="{E8936D86-6E34-44C9-9F94-63CC5F80440B}" destId="{8856BC36-A9F0-4607-97F5-9A6993446186}" srcOrd="1" destOrd="0" presId="urn:microsoft.com/office/officeart/2005/8/layout/orgChart1"/>
    <dgm:cxn modelId="{5680240E-1BAC-4AC9-8006-4276A13BC267}" type="presParOf" srcId="{B83A60F6-824F-4BED-B264-5A42295B4101}" destId="{0856CC83-17A8-4946-9B23-79BB4095B248}" srcOrd="1" destOrd="0" presId="urn:microsoft.com/office/officeart/2005/8/layout/orgChart1"/>
    <dgm:cxn modelId="{2761C840-3FF0-42D2-8778-DECEA3EC5FEA}" type="presParOf" srcId="{B83A60F6-824F-4BED-B264-5A42295B4101}" destId="{33584657-5421-4663-8B27-8A63B509458B}" srcOrd="2" destOrd="0" presId="urn:microsoft.com/office/officeart/2005/8/layout/orgChart1"/>
    <dgm:cxn modelId="{CDDD4089-9E8E-4A90-BC7E-1F714C91AFBD}" type="presParOf" srcId="{2E5451F4-4BCF-426C-A32E-21F94EE61BDB}" destId="{534B1631-86BC-40F2-8958-CEA28A23B8AF}" srcOrd="4" destOrd="0" presId="urn:microsoft.com/office/officeart/2005/8/layout/orgChart1"/>
    <dgm:cxn modelId="{F3C6E1E3-20B3-40E4-9B8F-01B02AE30570}" type="presParOf" srcId="{2E5451F4-4BCF-426C-A32E-21F94EE61BDB}" destId="{FC18AE53-0115-4E92-BFD8-ACDBD8610A50}" srcOrd="5" destOrd="0" presId="urn:microsoft.com/office/officeart/2005/8/layout/orgChart1"/>
    <dgm:cxn modelId="{5A9CFA9E-537C-40F7-9701-ABB27BEF7AE6}" type="presParOf" srcId="{FC18AE53-0115-4E92-BFD8-ACDBD8610A50}" destId="{820A979A-E585-4FE1-B82F-BF1607AEF63F}" srcOrd="0" destOrd="0" presId="urn:microsoft.com/office/officeart/2005/8/layout/orgChart1"/>
    <dgm:cxn modelId="{A74975A5-B30D-4462-9857-D581EEA39677}" type="presParOf" srcId="{820A979A-E585-4FE1-B82F-BF1607AEF63F}" destId="{F4F28C06-0876-42AB-A7DD-371A31FFC00E}" srcOrd="0" destOrd="0" presId="urn:microsoft.com/office/officeart/2005/8/layout/orgChart1"/>
    <dgm:cxn modelId="{DCA8FFC7-14AE-4920-86A1-0DC810669CB3}" type="presParOf" srcId="{820A979A-E585-4FE1-B82F-BF1607AEF63F}" destId="{D35C6234-56CB-409A-9A8A-063A8FEF0CCA}" srcOrd="1" destOrd="0" presId="urn:microsoft.com/office/officeart/2005/8/layout/orgChart1"/>
    <dgm:cxn modelId="{FFD45A16-5DFC-4478-8FEA-7890E4C2DBBD}" type="presParOf" srcId="{FC18AE53-0115-4E92-BFD8-ACDBD8610A50}" destId="{31CD80EA-8B65-4497-B3AB-9AD62039AA01}" srcOrd="1" destOrd="0" presId="urn:microsoft.com/office/officeart/2005/8/layout/orgChart1"/>
    <dgm:cxn modelId="{14C8F59F-2730-423A-ACB1-84ED5C74171A}" type="presParOf" srcId="{FC18AE53-0115-4E92-BFD8-ACDBD8610A50}" destId="{43597105-1BBF-4E12-A0AE-ED195EA3BFB7}" srcOrd="2" destOrd="0" presId="urn:microsoft.com/office/officeart/2005/8/layout/orgChart1"/>
    <dgm:cxn modelId="{682D2B89-101C-45F8-B199-268EF5E39990}" type="presParOf" srcId="{8BF30B57-F7AE-4A8D-B46A-CFCF878D49A7}" destId="{39438576-7E21-49E6-B557-BB276B0829EC}" srcOrd="2" destOrd="0" presId="urn:microsoft.com/office/officeart/2005/8/layout/orgChart1"/>
    <dgm:cxn modelId="{80E46257-84C4-4AC1-ABEC-34E6551FDB3A}" type="presParOf" srcId="{9F125A52-45FA-4D80-ABAA-712C17A748E5}" destId="{7811BECF-4F4B-4EF6-AFF1-EB4855499C2D}" srcOrd="2" destOrd="0" presId="urn:microsoft.com/office/officeart/2005/8/layout/orgChart1"/>
    <dgm:cxn modelId="{0099CAEF-E313-4E35-A8D0-574722B03EE4}" type="presParOf" srcId="{9F125A52-45FA-4D80-ABAA-712C17A748E5}" destId="{7AFBF503-1F4C-4D0B-BF93-21BB8C9CEE3C}" srcOrd="3" destOrd="0" presId="urn:microsoft.com/office/officeart/2005/8/layout/orgChart1"/>
    <dgm:cxn modelId="{ADD1374E-387D-4A58-9752-713F1DB7E6E7}" type="presParOf" srcId="{7AFBF503-1F4C-4D0B-BF93-21BB8C9CEE3C}" destId="{B71E499C-0C39-4924-80AC-4744954F724A}" srcOrd="0" destOrd="0" presId="urn:microsoft.com/office/officeart/2005/8/layout/orgChart1"/>
    <dgm:cxn modelId="{BA4D6475-FFEB-4490-A165-9F87E0E1B20D}" type="presParOf" srcId="{B71E499C-0C39-4924-80AC-4744954F724A}" destId="{71E0B097-4501-401B-BA00-6E4486872CF9}" srcOrd="0" destOrd="0" presId="urn:microsoft.com/office/officeart/2005/8/layout/orgChart1"/>
    <dgm:cxn modelId="{98A9FFA2-9B53-41DC-8AA4-95A549884F29}" type="presParOf" srcId="{B71E499C-0C39-4924-80AC-4744954F724A}" destId="{DC95FA60-7A60-45EB-8E03-1D4D2FB711B9}" srcOrd="1" destOrd="0" presId="urn:microsoft.com/office/officeart/2005/8/layout/orgChart1"/>
    <dgm:cxn modelId="{BA2B575A-B6B7-4167-B524-0E0850A1165D}" type="presParOf" srcId="{7AFBF503-1F4C-4D0B-BF93-21BB8C9CEE3C}" destId="{BB53FD79-D4D9-407B-9CC1-F6D11E462BCD}" srcOrd="1" destOrd="0" presId="urn:microsoft.com/office/officeart/2005/8/layout/orgChart1"/>
    <dgm:cxn modelId="{38D7A984-415D-4515-B06A-0DDFB4066C9D}" type="presParOf" srcId="{BB53FD79-D4D9-407B-9CC1-F6D11E462BCD}" destId="{167BEB41-F4DB-451D-936D-C57602A8EAD8}" srcOrd="0" destOrd="0" presId="urn:microsoft.com/office/officeart/2005/8/layout/orgChart1"/>
    <dgm:cxn modelId="{B0E88BE5-E45C-45FE-9113-FF5A9D9866EC}" type="presParOf" srcId="{BB53FD79-D4D9-407B-9CC1-F6D11E462BCD}" destId="{CC7FF873-B2BA-4B88-97F3-06BFD84058D2}" srcOrd="1" destOrd="0" presId="urn:microsoft.com/office/officeart/2005/8/layout/orgChart1"/>
    <dgm:cxn modelId="{AFD39BD6-F940-4F66-B3AE-D629A2F59B4D}" type="presParOf" srcId="{CC7FF873-B2BA-4B88-97F3-06BFD84058D2}" destId="{1D993C12-42F0-45CE-91F2-46FB0378143C}" srcOrd="0" destOrd="0" presId="urn:microsoft.com/office/officeart/2005/8/layout/orgChart1"/>
    <dgm:cxn modelId="{C0F4B92B-489B-4F5C-A250-9E7B48072EFC}" type="presParOf" srcId="{1D993C12-42F0-45CE-91F2-46FB0378143C}" destId="{C3B3F796-9471-4E44-9804-56CB594820AD}" srcOrd="0" destOrd="0" presId="urn:microsoft.com/office/officeart/2005/8/layout/orgChart1"/>
    <dgm:cxn modelId="{DAED63D4-2162-4FF4-8D0A-E7BB5E909F99}" type="presParOf" srcId="{1D993C12-42F0-45CE-91F2-46FB0378143C}" destId="{FF381396-E577-410C-8F98-5BE827639B54}" srcOrd="1" destOrd="0" presId="urn:microsoft.com/office/officeart/2005/8/layout/orgChart1"/>
    <dgm:cxn modelId="{AF1ADE7E-EDE3-4595-B610-C9D13076B218}" type="presParOf" srcId="{CC7FF873-B2BA-4B88-97F3-06BFD84058D2}" destId="{FF35CEEF-D4E4-46BB-B735-B1BA8AA78763}" srcOrd="1" destOrd="0" presId="urn:microsoft.com/office/officeart/2005/8/layout/orgChart1"/>
    <dgm:cxn modelId="{4A07293A-85D4-48E6-868C-95A09F6FD932}" type="presParOf" srcId="{CC7FF873-B2BA-4B88-97F3-06BFD84058D2}" destId="{FF014B20-0739-4080-A815-3BDFD7999B69}" srcOrd="2" destOrd="0" presId="urn:microsoft.com/office/officeart/2005/8/layout/orgChart1"/>
    <dgm:cxn modelId="{98E87A1C-0209-4D06-B907-A5704E47E7A2}" type="presParOf" srcId="{FF014B20-0739-4080-A815-3BDFD7999B69}" destId="{67FE4D13-DB51-49D6-9AB0-44492444BB88}" srcOrd="0" destOrd="0" presId="urn:microsoft.com/office/officeart/2005/8/layout/orgChart1"/>
    <dgm:cxn modelId="{3485B996-A591-47E9-ABD1-44A9AA23A641}" type="presParOf" srcId="{FF014B20-0739-4080-A815-3BDFD7999B69}" destId="{1B62DF00-9AF0-428B-AD74-7911FC93651A}" srcOrd="1" destOrd="0" presId="urn:microsoft.com/office/officeart/2005/8/layout/orgChart1"/>
    <dgm:cxn modelId="{6712B744-76C2-4530-9991-49AB86BA1A3A}" type="presParOf" srcId="{1B62DF00-9AF0-428B-AD74-7911FC93651A}" destId="{CC64CB9B-DF36-4FE8-B0C4-FC67A17B8808}" srcOrd="0" destOrd="0" presId="urn:microsoft.com/office/officeart/2005/8/layout/orgChart1"/>
    <dgm:cxn modelId="{BAF6AD5D-C116-4AF6-992C-322F14F8CE63}" type="presParOf" srcId="{CC64CB9B-DF36-4FE8-B0C4-FC67A17B8808}" destId="{E0EAF779-6534-41F2-99DF-E185A8386B1C}" srcOrd="0" destOrd="0" presId="urn:microsoft.com/office/officeart/2005/8/layout/orgChart1"/>
    <dgm:cxn modelId="{392C8D4D-FDC8-4E80-A15B-3B6B9164ABCA}" type="presParOf" srcId="{CC64CB9B-DF36-4FE8-B0C4-FC67A17B8808}" destId="{35B4CB0C-E1C0-47BF-BF9A-CAA588AFE0A9}" srcOrd="1" destOrd="0" presId="urn:microsoft.com/office/officeart/2005/8/layout/orgChart1"/>
    <dgm:cxn modelId="{B257A9EB-E3CC-4FAA-9E74-FAAC84C4F41F}" type="presParOf" srcId="{1B62DF00-9AF0-428B-AD74-7911FC93651A}" destId="{E2CA48EC-F447-4361-ADD0-8262F15F5A01}" srcOrd="1" destOrd="0" presId="urn:microsoft.com/office/officeart/2005/8/layout/orgChart1"/>
    <dgm:cxn modelId="{B9D897B4-DE70-4957-BF80-E031B3BEC571}" type="presParOf" srcId="{1B62DF00-9AF0-428B-AD74-7911FC93651A}" destId="{A826DC2D-BA23-4492-AB65-D14ADE6DB4A0}" srcOrd="2" destOrd="0" presId="urn:microsoft.com/office/officeart/2005/8/layout/orgChart1"/>
    <dgm:cxn modelId="{65FB3224-272C-46AC-A325-F8B96BEC8496}" type="presParOf" srcId="{BB53FD79-D4D9-407B-9CC1-F6D11E462BCD}" destId="{ADBC2F76-8103-4D5A-BC15-5E0E037517EC}" srcOrd="2" destOrd="0" presId="urn:microsoft.com/office/officeart/2005/8/layout/orgChart1"/>
    <dgm:cxn modelId="{DB10BCBF-1FD8-483A-93E5-9987AF901927}" type="presParOf" srcId="{BB53FD79-D4D9-407B-9CC1-F6D11E462BCD}" destId="{DCA26E32-F611-4001-A77E-5F4D75ACE0A9}" srcOrd="3" destOrd="0" presId="urn:microsoft.com/office/officeart/2005/8/layout/orgChart1"/>
    <dgm:cxn modelId="{7E7DDD69-EACC-4113-AA6A-1977F95A9ADF}" type="presParOf" srcId="{DCA26E32-F611-4001-A77E-5F4D75ACE0A9}" destId="{F7CB915F-1707-4500-99AB-0359C6F4A74B}" srcOrd="0" destOrd="0" presId="urn:microsoft.com/office/officeart/2005/8/layout/orgChart1"/>
    <dgm:cxn modelId="{7FE611B0-A55F-43A7-8E9A-3FC72556174F}" type="presParOf" srcId="{F7CB915F-1707-4500-99AB-0359C6F4A74B}" destId="{D813871D-F645-4782-A235-7AB9BD55CE4A}" srcOrd="0" destOrd="0" presId="urn:microsoft.com/office/officeart/2005/8/layout/orgChart1"/>
    <dgm:cxn modelId="{736B9E4E-E208-457C-BA4B-1C2DA504385A}" type="presParOf" srcId="{F7CB915F-1707-4500-99AB-0359C6F4A74B}" destId="{740A674E-46E2-41D7-B53C-CA9B80415729}" srcOrd="1" destOrd="0" presId="urn:microsoft.com/office/officeart/2005/8/layout/orgChart1"/>
    <dgm:cxn modelId="{32ED87FB-D254-403B-B309-29758E41232D}" type="presParOf" srcId="{DCA26E32-F611-4001-A77E-5F4D75ACE0A9}" destId="{9115A523-C1C6-47AA-8475-3EFCC666427C}" srcOrd="1" destOrd="0" presId="urn:microsoft.com/office/officeart/2005/8/layout/orgChart1"/>
    <dgm:cxn modelId="{C57821D2-4702-4397-8702-383414E7B80C}" type="presParOf" srcId="{9115A523-C1C6-47AA-8475-3EFCC666427C}" destId="{6567DCC0-AA1E-4520-8C2B-08BFE053C970}" srcOrd="0" destOrd="0" presId="urn:microsoft.com/office/officeart/2005/8/layout/orgChart1"/>
    <dgm:cxn modelId="{796A4173-A5E0-460A-8136-0C01ED7476FD}" type="presParOf" srcId="{9115A523-C1C6-47AA-8475-3EFCC666427C}" destId="{3D3012AA-2595-4D1D-A5CA-2994B9984C41}" srcOrd="1" destOrd="0" presId="urn:microsoft.com/office/officeart/2005/8/layout/orgChart1"/>
    <dgm:cxn modelId="{73F4C47E-DC57-4459-BA89-898540E4AD3C}" type="presParOf" srcId="{3D3012AA-2595-4D1D-A5CA-2994B9984C41}" destId="{42C65168-1C7F-4EEB-812E-B54647C67775}" srcOrd="0" destOrd="0" presId="urn:microsoft.com/office/officeart/2005/8/layout/orgChart1"/>
    <dgm:cxn modelId="{BF74F55E-D96A-4CC5-B51E-A45819799DE8}" type="presParOf" srcId="{42C65168-1C7F-4EEB-812E-B54647C67775}" destId="{C8B89A4C-2AB4-4272-8B63-7E9B1A041068}" srcOrd="0" destOrd="0" presId="urn:microsoft.com/office/officeart/2005/8/layout/orgChart1"/>
    <dgm:cxn modelId="{ADB452D0-A2F8-4370-8FBC-0020BEC860E2}" type="presParOf" srcId="{42C65168-1C7F-4EEB-812E-B54647C67775}" destId="{5E10F2A4-1EE2-4CDB-8F40-9BF947E75AA5}" srcOrd="1" destOrd="0" presId="urn:microsoft.com/office/officeart/2005/8/layout/orgChart1"/>
    <dgm:cxn modelId="{D222735D-482D-4966-A434-A47EC4269271}" type="presParOf" srcId="{3D3012AA-2595-4D1D-A5CA-2994B9984C41}" destId="{D513809C-58F0-4894-B1D8-ABB0ECF87B2B}" srcOrd="1" destOrd="0" presId="urn:microsoft.com/office/officeart/2005/8/layout/orgChart1"/>
    <dgm:cxn modelId="{83F0BEA4-0EA7-4F9E-AF46-A96DCD0AD1F7}" type="presParOf" srcId="{3D3012AA-2595-4D1D-A5CA-2994B9984C41}" destId="{6D839FF7-9B5C-4CC1-A257-B81959CE382F}" srcOrd="2" destOrd="0" presId="urn:microsoft.com/office/officeart/2005/8/layout/orgChart1"/>
    <dgm:cxn modelId="{8428153D-0EAE-4C7D-A225-4805411C1F50}" type="presParOf" srcId="{9115A523-C1C6-47AA-8475-3EFCC666427C}" destId="{79BF2880-CC66-434A-BB37-F10117BEDABE}" srcOrd="2" destOrd="0" presId="urn:microsoft.com/office/officeart/2005/8/layout/orgChart1"/>
    <dgm:cxn modelId="{BBB606C3-A8D3-4D2C-823E-2A3D2F0B21A6}" type="presParOf" srcId="{9115A523-C1C6-47AA-8475-3EFCC666427C}" destId="{1001F143-BADB-493C-8B52-60B474B6360F}" srcOrd="3" destOrd="0" presId="urn:microsoft.com/office/officeart/2005/8/layout/orgChart1"/>
    <dgm:cxn modelId="{4BF15D66-DEFE-419D-B220-143F5DDFB65A}" type="presParOf" srcId="{1001F143-BADB-493C-8B52-60B474B6360F}" destId="{591A32A5-9EC8-4522-A5EB-90FA8203E530}" srcOrd="0" destOrd="0" presId="urn:microsoft.com/office/officeart/2005/8/layout/orgChart1"/>
    <dgm:cxn modelId="{8FEF21C4-8D6E-460C-900A-E27AE1A45946}" type="presParOf" srcId="{591A32A5-9EC8-4522-A5EB-90FA8203E530}" destId="{C83EAE33-ACBD-47D3-87AE-D83988C15E69}" srcOrd="0" destOrd="0" presId="urn:microsoft.com/office/officeart/2005/8/layout/orgChart1"/>
    <dgm:cxn modelId="{18F01FFA-2BAE-4EE5-A3E1-5345C7E1DF53}" type="presParOf" srcId="{591A32A5-9EC8-4522-A5EB-90FA8203E530}" destId="{E6B8943E-2B5E-4FE6-BEFC-DA6B6838D3A9}" srcOrd="1" destOrd="0" presId="urn:microsoft.com/office/officeart/2005/8/layout/orgChart1"/>
    <dgm:cxn modelId="{0E0DC7E2-C0FA-4E07-96BF-8029BD3C2BEE}" type="presParOf" srcId="{1001F143-BADB-493C-8B52-60B474B6360F}" destId="{6A6C0E1C-AC46-482E-9F3E-A6005FAD513B}" srcOrd="1" destOrd="0" presId="urn:microsoft.com/office/officeart/2005/8/layout/orgChart1"/>
    <dgm:cxn modelId="{6358245E-9E6F-4ECB-85CF-056AF730543E}" type="presParOf" srcId="{6A6C0E1C-AC46-482E-9F3E-A6005FAD513B}" destId="{C35B7A12-6E0F-4D94-9A28-0D49D14A2C8F}" srcOrd="0" destOrd="0" presId="urn:microsoft.com/office/officeart/2005/8/layout/orgChart1"/>
    <dgm:cxn modelId="{B12F3BDF-00F4-4F7D-BDB6-0BD973FF61F0}" type="presParOf" srcId="{6A6C0E1C-AC46-482E-9F3E-A6005FAD513B}" destId="{F52238FA-D17B-4995-920C-D5CCE82D90D5}" srcOrd="1" destOrd="0" presId="urn:microsoft.com/office/officeart/2005/8/layout/orgChart1"/>
    <dgm:cxn modelId="{75F477E8-9283-44F7-9BB6-2958A307E225}" type="presParOf" srcId="{F52238FA-D17B-4995-920C-D5CCE82D90D5}" destId="{071B42BA-EF01-4AA6-AF98-0071CC4FBCE1}" srcOrd="0" destOrd="0" presId="urn:microsoft.com/office/officeart/2005/8/layout/orgChart1"/>
    <dgm:cxn modelId="{425549E0-D976-4A65-ABFE-44D8D5EC874B}" type="presParOf" srcId="{071B42BA-EF01-4AA6-AF98-0071CC4FBCE1}" destId="{1A07C89A-8224-474C-812E-92DF18789F69}" srcOrd="0" destOrd="0" presId="urn:microsoft.com/office/officeart/2005/8/layout/orgChart1"/>
    <dgm:cxn modelId="{F7D6ADF3-0A5A-4B77-8D3B-75E746EDCF75}" type="presParOf" srcId="{071B42BA-EF01-4AA6-AF98-0071CC4FBCE1}" destId="{73C721C0-AB0E-4CB7-A3F9-4BD73849B85D}" srcOrd="1" destOrd="0" presId="urn:microsoft.com/office/officeart/2005/8/layout/orgChart1"/>
    <dgm:cxn modelId="{93B13410-E30D-4744-8BD3-2F5257D513D5}" type="presParOf" srcId="{F52238FA-D17B-4995-920C-D5CCE82D90D5}" destId="{72472123-DAE4-48E3-9B16-DF80244E4CD4}" srcOrd="1" destOrd="0" presId="urn:microsoft.com/office/officeart/2005/8/layout/orgChart1"/>
    <dgm:cxn modelId="{1C21051E-7FE1-4990-81B4-6F7D5824DAF1}" type="presParOf" srcId="{F52238FA-D17B-4995-920C-D5CCE82D90D5}" destId="{3ADF5179-4AB8-489B-A0C0-E883186D7969}" srcOrd="2" destOrd="0" presId="urn:microsoft.com/office/officeart/2005/8/layout/orgChart1"/>
    <dgm:cxn modelId="{B42422E0-602E-4014-ACDE-3CF7F97C9DF2}" type="presParOf" srcId="{1001F143-BADB-493C-8B52-60B474B6360F}" destId="{978922F7-0DE4-4998-A9B4-A932A50202FD}" srcOrd="2" destOrd="0" presId="urn:microsoft.com/office/officeart/2005/8/layout/orgChart1"/>
    <dgm:cxn modelId="{29E9929A-619A-4AE9-A3FD-174AD211B86F}" type="presParOf" srcId="{DCA26E32-F611-4001-A77E-5F4D75ACE0A9}" destId="{85A615F6-288B-4736-818D-4509DB951EC1}" srcOrd="2" destOrd="0" presId="urn:microsoft.com/office/officeart/2005/8/layout/orgChart1"/>
    <dgm:cxn modelId="{D69185E1-0654-4136-BC7A-958FD74782C7}" type="presParOf" srcId="{BB53FD79-D4D9-407B-9CC1-F6D11E462BCD}" destId="{29785DDD-359A-4F43-B31D-A0EF21C935C7}" srcOrd="4" destOrd="0" presId="urn:microsoft.com/office/officeart/2005/8/layout/orgChart1"/>
    <dgm:cxn modelId="{13D76E49-A1F6-41FB-B0D5-F414E731D844}" type="presParOf" srcId="{BB53FD79-D4D9-407B-9CC1-F6D11E462BCD}" destId="{8D408CB6-A979-4CA2-A7CB-C1652DBA7455}" srcOrd="5" destOrd="0" presId="urn:microsoft.com/office/officeart/2005/8/layout/orgChart1"/>
    <dgm:cxn modelId="{1495E1BE-C81E-4D60-A430-9EA3D33F8AA1}" type="presParOf" srcId="{8D408CB6-A979-4CA2-A7CB-C1652DBA7455}" destId="{1A23131C-04BF-4F27-BC6A-4EC6CC386F57}" srcOrd="0" destOrd="0" presId="urn:microsoft.com/office/officeart/2005/8/layout/orgChart1"/>
    <dgm:cxn modelId="{9C80BDAA-D6B7-4716-9B8E-51F3368F1385}" type="presParOf" srcId="{1A23131C-04BF-4F27-BC6A-4EC6CC386F57}" destId="{4FFC506E-110A-4360-8801-163E7E25862B}" srcOrd="0" destOrd="0" presId="urn:microsoft.com/office/officeart/2005/8/layout/orgChart1"/>
    <dgm:cxn modelId="{2058A933-6E0F-49BD-AD04-D0FCD02A701C}" type="presParOf" srcId="{1A23131C-04BF-4F27-BC6A-4EC6CC386F57}" destId="{E9F1CC88-A2FF-43EE-85FF-ADD2641071DE}" srcOrd="1" destOrd="0" presId="urn:microsoft.com/office/officeart/2005/8/layout/orgChart1"/>
    <dgm:cxn modelId="{132A75B7-46E9-4D55-8224-41D3B25257BC}" type="presParOf" srcId="{8D408CB6-A979-4CA2-A7CB-C1652DBA7455}" destId="{97C4E046-D282-414B-84CC-1A871B3B513B}" srcOrd="1" destOrd="0" presId="urn:microsoft.com/office/officeart/2005/8/layout/orgChart1"/>
    <dgm:cxn modelId="{B769B71D-8FEF-4960-A732-D87E6527F890}" type="presParOf" srcId="{97C4E046-D282-414B-84CC-1A871B3B513B}" destId="{8A6FB30C-3B2E-4F75-B919-A089DC42F713}" srcOrd="0" destOrd="0" presId="urn:microsoft.com/office/officeart/2005/8/layout/orgChart1"/>
    <dgm:cxn modelId="{07DC620B-FEB9-480E-9CF1-980CBBD74FD1}" type="presParOf" srcId="{97C4E046-D282-414B-84CC-1A871B3B513B}" destId="{A214F481-BA65-4FCD-B6FE-DAFF2C8AAB6F}" srcOrd="1" destOrd="0" presId="urn:microsoft.com/office/officeart/2005/8/layout/orgChart1"/>
    <dgm:cxn modelId="{2521FDEA-8665-4370-AE7E-E0DDD30C77CF}" type="presParOf" srcId="{A214F481-BA65-4FCD-B6FE-DAFF2C8AAB6F}" destId="{0087F5C5-3451-42B5-A216-AF6FFBBD703C}" srcOrd="0" destOrd="0" presId="urn:microsoft.com/office/officeart/2005/8/layout/orgChart1"/>
    <dgm:cxn modelId="{A599E0C8-F536-4A16-8E60-33CF223F271A}" type="presParOf" srcId="{0087F5C5-3451-42B5-A216-AF6FFBBD703C}" destId="{46338A52-906E-43CF-A08E-D2BF2BE66F87}" srcOrd="0" destOrd="0" presId="urn:microsoft.com/office/officeart/2005/8/layout/orgChart1"/>
    <dgm:cxn modelId="{699109F7-03BD-4194-A3DF-A2C039633760}" type="presParOf" srcId="{0087F5C5-3451-42B5-A216-AF6FFBBD703C}" destId="{D5F03727-EE96-4C76-B7E5-48C2754B3C02}" srcOrd="1" destOrd="0" presId="urn:microsoft.com/office/officeart/2005/8/layout/orgChart1"/>
    <dgm:cxn modelId="{3EC3747E-E06B-490F-90F6-1C5AD338881C}" type="presParOf" srcId="{A214F481-BA65-4FCD-B6FE-DAFF2C8AAB6F}" destId="{F5E97D97-05B5-4106-8ADC-4F7E64565A11}" srcOrd="1" destOrd="0" presId="urn:microsoft.com/office/officeart/2005/8/layout/orgChart1"/>
    <dgm:cxn modelId="{B3F5D245-7142-47FE-829A-EF0E50FAC5B8}" type="presParOf" srcId="{F5E97D97-05B5-4106-8ADC-4F7E64565A11}" destId="{B183352E-1DA2-48D5-859A-F9E5BA86A9AF}" srcOrd="0" destOrd="0" presId="urn:microsoft.com/office/officeart/2005/8/layout/orgChart1"/>
    <dgm:cxn modelId="{F6C66846-34A0-4E4F-B302-834FAEFA37F0}" type="presParOf" srcId="{F5E97D97-05B5-4106-8ADC-4F7E64565A11}" destId="{D7B3B2E6-24EB-4E03-B818-61DB69B11066}" srcOrd="1" destOrd="0" presId="urn:microsoft.com/office/officeart/2005/8/layout/orgChart1"/>
    <dgm:cxn modelId="{9ADB7DA0-D872-431F-8E8F-83880478A4F7}" type="presParOf" srcId="{D7B3B2E6-24EB-4E03-B818-61DB69B11066}" destId="{931E5D1A-0EC1-48D3-8EFC-1975B1A9EF23}" srcOrd="0" destOrd="0" presId="urn:microsoft.com/office/officeart/2005/8/layout/orgChart1"/>
    <dgm:cxn modelId="{B1BA8E39-3CCA-4798-ADF9-CF79F4085882}" type="presParOf" srcId="{931E5D1A-0EC1-48D3-8EFC-1975B1A9EF23}" destId="{042CFB98-0D57-4403-97A4-37760FD4F431}" srcOrd="0" destOrd="0" presId="urn:microsoft.com/office/officeart/2005/8/layout/orgChart1"/>
    <dgm:cxn modelId="{6865A486-43A4-460F-8A1A-B084EC1F88DB}" type="presParOf" srcId="{931E5D1A-0EC1-48D3-8EFC-1975B1A9EF23}" destId="{67D6F53C-3214-4FAD-B473-3E8D28E56F15}" srcOrd="1" destOrd="0" presId="urn:microsoft.com/office/officeart/2005/8/layout/orgChart1"/>
    <dgm:cxn modelId="{66E22DBC-03BA-42C7-8B68-4B1B249EB125}" type="presParOf" srcId="{D7B3B2E6-24EB-4E03-B818-61DB69B11066}" destId="{78991CCD-9DE4-4A1E-BCF9-179F6E04A6F0}" srcOrd="1" destOrd="0" presId="urn:microsoft.com/office/officeart/2005/8/layout/orgChart1"/>
    <dgm:cxn modelId="{22B0F95B-C896-4454-9F98-1E8129D4C797}" type="presParOf" srcId="{78991CCD-9DE4-4A1E-BCF9-179F6E04A6F0}" destId="{7CFB16FE-99CC-4BAE-B5DA-68F3B6F36FE9}" srcOrd="0" destOrd="0" presId="urn:microsoft.com/office/officeart/2005/8/layout/orgChart1"/>
    <dgm:cxn modelId="{1DC8E126-330B-4131-9521-394F07E8BCB4}" type="presParOf" srcId="{78991CCD-9DE4-4A1E-BCF9-179F6E04A6F0}" destId="{0D016CC4-97EB-4F2D-9003-E3979FD7FB69}" srcOrd="1" destOrd="0" presId="urn:microsoft.com/office/officeart/2005/8/layout/orgChart1"/>
    <dgm:cxn modelId="{AF9CB9E4-2EE7-44D2-9934-0836AE340E66}" type="presParOf" srcId="{0D016CC4-97EB-4F2D-9003-E3979FD7FB69}" destId="{AF6D7895-F6D0-4FB6-9BCC-DC395EBA9864}" srcOrd="0" destOrd="0" presId="urn:microsoft.com/office/officeart/2005/8/layout/orgChart1"/>
    <dgm:cxn modelId="{CE6D18A0-A415-41C4-8F01-BC8DC92B18A5}" type="presParOf" srcId="{AF6D7895-F6D0-4FB6-9BCC-DC395EBA9864}" destId="{D9A16943-50F8-4CB5-B9B4-E534710C4694}" srcOrd="0" destOrd="0" presId="urn:microsoft.com/office/officeart/2005/8/layout/orgChart1"/>
    <dgm:cxn modelId="{CBD00524-3E87-481E-9B55-05962D0A5D5A}" type="presParOf" srcId="{AF6D7895-F6D0-4FB6-9BCC-DC395EBA9864}" destId="{C32D2240-2F18-4D21-BC7C-449D85FB5792}" srcOrd="1" destOrd="0" presId="urn:microsoft.com/office/officeart/2005/8/layout/orgChart1"/>
    <dgm:cxn modelId="{3DFC433B-C7E9-47F5-BCB3-836200F0DD41}" type="presParOf" srcId="{0D016CC4-97EB-4F2D-9003-E3979FD7FB69}" destId="{08AAAC3F-2FD1-459E-BE8E-A994DD6FD6B3}" srcOrd="1" destOrd="0" presId="urn:microsoft.com/office/officeart/2005/8/layout/orgChart1"/>
    <dgm:cxn modelId="{83E54801-B716-4ECC-8B8C-84899218EFDC}" type="presParOf" srcId="{0D016CC4-97EB-4F2D-9003-E3979FD7FB69}" destId="{B75EA643-E096-4460-B673-4F913662C5EA}" srcOrd="2" destOrd="0" presId="urn:microsoft.com/office/officeart/2005/8/layout/orgChart1"/>
    <dgm:cxn modelId="{0DDE42A4-1111-403B-B7C4-013CC413F0EF}" type="presParOf" srcId="{D7B3B2E6-24EB-4E03-B818-61DB69B11066}" destId="{3A3B23C9-AD64-4A19-800F-39AAFB3C129A}" srcOrd="2" destOrd="0" presId="urn:microsoft.com/office/officeart/2005/8/layout/orgChart1"/>
    <dgm:cxn modelId="{7E7428F8-C876-475F-8372-12EE6DFA3A2C}" type="presParOf" srcId="{A214F481-BA65-4FCD-B6FE-DAFF2C8AAB6F}" destId="{7AD1B14A-6F02-43DB-B5E1-7EEB0A6AE13C}" srcOrd="2" destOrd="0" presId="urn:microsoft.com/office/officeart/2005/8/layout/orgChart1"/>
    <dgm:cxn modelId="{1A403D6A-B3FF-43EB-B12F-B21F64B67316}" type="presParOf" srcId="{8D408CB6-A979-4CA2-A7CB-C1652DBA7455}" destId="{D95B54DE-2D49-49EC-9A09-B86F89310F5F}" srcOrd="2" destOrd="0" presId="urn:microsoft.com/office/officeart/2005/8/layout/orgChart1"/>
    <dgm:cxn modelId="{6CF8F6C5-6956-4E4B-B49A-EC145BF18BAE}" type="presParOf" srcId="{7AFBF503-1F4C-4D0B-BF93-21BB8C9CEE3C}" destId="{9CF4F644-2EC4-4B94-8C58-045F1ED12818}" srcOrd="2" destOrd="0" presId="urn:microsoft.com/office/officeart/2005/8/layout/orgChart1"/>
    <dgm:cxn modelId="{EC470A48-9D7D-42AF-A4BB-516A4D9618D4}" type="presParOf" srcId="{9F125A52-45FA-4D80-ABAA-712C17A748E5}" destId="{594ED9CB-A681-4EA3-B354-8D8AE969E73B}" srcOrd="4" destOrd="0" presId="urn:microsoft.com/office/officeart/2005/8/layout/orgChart1"/>
    <dgm:cxn modelId="{5CCA5374-2321-49DA-A688-6B03CFBCCA83}" type="presParOf" srcId="{9F125A52-45FA-4D80-ABAA-712C17A748E5}" destId="{6A7A8434-99AF-4493-920A-84FC76B4F954}" srcOrd="5" destOrd="0" presId="urn:microsoft.com/office/officeart/2005/8/layout/orgChart1"/>
    <dgm:cxn modelId="{9D7D77BE-89F7-4CDE-A719-C7EB37AC3C89}" type="presParOf" srcId="{6A7A8434-99AF-4493-920A-84FC76B4F954}" destId="{3708B36D-8C73-4EF8-ACC3-8EF17120FD6F}" srcOrd="0" destOrd="0" presId="urn:microsoft.com/office/officeart/2005/8/layout/orgChart1"/>
    <dgm:cxn modelId="{80360FAF-8679-4F97-9820-184133621CF6}" type="presParOf" srcId="{3708B36D-8C73-4EF8-ACC3-8EF17120FD6F}" destId="{C10C9FB6-99A1-47E1-B5BE-A11D5D915D7C}" srcOrd="0" destOrd="0" presId="urn:microsoft.com/office/officeart/2005/8/layout/orgChart1"/>
    <dgm:cxn modelId="{9E7F26D2-9179-4B23-9639-B47AB2D89C9A}" type="presParOf" srcId="{3708B36D-8C73-4EF8-ACC3-8EF17120FD6F}" destId="{56BCCBA1-CCC2-4AF2-8133-698A8F79E430}" srcOrd="1" destOrd="0" presId="urn:microsoft.com/office/officeart/2005/8/layout/orgChart1"/>
    <dgm:cxn modelId="{D5472FF4-D692-42A6-AEDC-7A337305FED7}" type="presParOf" srcId="{6A7A8434-99AF-4493-920A-84FC76B4F954}" destId="{5F2C93C7-EBD2-494C-B4C8-2EFF16A8AE15}" srcOrd="1" destOrd="0" presId="urn:microsoft.com/office/officeart/2005/8/layout/orgChart1"/>
    <dgm:cxn modelId="{D777BC2D-7616-4571-B58A-6CF7D7A1D09F}" type="presParOf" srcId="{6A7A8434-99AF-4493-920A-84FC76B4F954}" destId="{AA03460E-55EF-406A-B5CA-0105E6D9A41A}" srcOrd="2" destOrd="0" presId="urn:microsoft.com/office/officeart/2005/8/layout/orgChart1"/>
    <dgm:cxn modelId="{C958D08E-1129-4F2C-9452-6D96AD20B2FD}" type="presParOf" srcId="{9F125A52-45FA-4D80-ABAA-712C17A748E5}" destId="{FF23E852-AE80-4C80-AF69-93D9212996CB}" srcOrd="6" destOrd="0" presId="urn:microsoft.com/office/officeart/2005/8/layout/orgChart1"/>
    <dgm:cxn modelId="{065C4999-7274-458B-AF7E-AC576D5A835E}" type="presParOf" srcId="{9F125A52-45FA-4D80-ABAA-712C17A748E5}" destId="{EA030E78-2F77-4C4A-98E6-D47150916184}" srcOrd="7" destOrd="0" presId="urn:microsoft.com/office/officeart/2005/8/layout/orgChart1"/>
    <dgm:cxn modelId="{523D0066-7ECD-487C-A5D0-ED605B63F5DD}" type="presParOf" srcId="{EA030E78-2F77-4C4A-98E6-D47150916184}" destId="{449C250C-02FE-411C-BE2E-4544100DB747}" srcOrd="0" destOrd="0" presId="urn:microsoft.com/office/officeart/2005/8/layout/orgChart1"/>
    <dgm:cxn modelId="{2B739F90-3D84-4434-9AF9-F6AF031E6323}" type="presParOf" srcId="{449C250C-02FE-411C-BE2E-4544100DB747}" destId="{C7404E3B-1092-4714-BEA4-DDF2C6D7D6FA}" srcOrd="0" destOrd="0" presId="urn:microsoft.com/office/officeart/2005/8/layout/orgChart1"/>
    <dgm:cxn modelId="{722A1A72-11D3-4179-B482-3EAA7075F8FD}" type="presParOf" srcId="{449C250C-02FE-411C-BE2E-4544100DB747}" destId="{D9C2AA08-98E1-4F5F-B3E1-7AA376FABAF0}" srcOrd="1" destOrd="0" presId="urn:microsoft.com/office/officeart/2005/8/layout/orgChart1"/>
    <dgm:cxn modelId="{38349D41-C2CF-427A-A3C7-CFE4B59A1B5B}" type="presParOf" srcId="{EA030E78-2F77-4C4A-98E6-D47150916184}" destId="{2660830B-0F97-4B2F-A8E7-85FD8F294050}" srcOrd="1" destOrd="0" presId="urn:microsoft.com/office/officeart/2005/8/layout/orgChart1"/>
    <dgm:cxn modelId="{658D9771-4AC0-4FEA-AA8F-83C1944B9C8C}" type="presParOf" srcId="{EA030E78-2F77-4C4A-98E6-D47150916184}" destId="{91189B90-EEFB-4722-8EC9-B0BDB46DDFD5}" srcOrd="2" destOrd="0" presId="urn:microsoft.com/office/officeart/2005/8/layout/orgChart1"/>
    <dgm:cxn modelId="{EF10FB4A-5D8F-4520-9850-F83E22E55E4A}" type="presParOf" srcId="{3C6494A8-D92F-4498-831B-1583AEB58017}" destId="{CC28D982-3ECE-48A4-97A1-74AD22A0A7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850E8C-B122-4C79-8301-5BB1CBC75496}">
      <dsp:nvSpPr>
        <dsp:cNvPr id="0" name=""/>
        <dsp:cNvSpPr/>
      </dsp:nvSpPr>
      <dsp:spPr>
        <a:xfrm>
          <a:off x="1262" y="1584024"/>
          <a:ext cx="1230510" cy="32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Дистрибуторы</a:t>
          </a:r>
          <a:endParaRPr lang="ru-RU" sz="900" kern="1200" dirty="0"/>
        </a:p>
      </dsp:txBody>
      <dsp:txXfrm>
        <a:off x="1262" y="1584024"/>
        <a:ext cx="1230510" cy="324732"/>
      </dsp:txXfrm>
    </dsp:sp>
    <dsp:sp modelId="{65910F1A-51B5-4AE9-835C-683B10BDCE10}">
      <dsp:nvSpPr>
        <dsp:cNvPr id="0" name=""/>
        <dsp:cNvSpPr/>
      </dsp:nvSpPr>
      <dsp:spPr>
        <a:xfrm>
          <a:off x="0" y="2003564"/>
          <a:ext cx="1230510" cy="941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Смелов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Фуд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Трейд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Бытхим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Дорстройсервис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03564"/>
        <a:ext cx="1230510" cy="941106"/>
      </dsp:txXfrm>
    </dsp:sp>
    <dsp:sp modelId="{C5EACB8F-897F-47DC-BF06-0392F359925D}">
      <dsp:nvSpPr>
        <dsp:cNvPr id="0" name=""/>
        <dsp:cNvSpPr/>
      </dsp:nvSpPr>
      <dsp:spPr>
        <a:xfrm>
          <a:off x="1404044" y="1584024"/>
          <a:ext cx="1230510" cy="32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Сети</a:t>
          </a:r>
          <a:endParaRPr lang="ru-RU" sz="900" kern="1200" dirty="0"/>
        </a:p>
      </dsp:txBody>
      <dsp:txXfrm>
        <a:off x="1404044" y="1584024"/>
        <a:ext cx="1230510" cy="324732"/>
      </dsp:txXfrm>
    </dsp:sp>
    <dsp:sp modelId="{3C2E641D-54D7-4C4F-879F-3D7CB76DBE76}">
      <dsp:nvSpPr>
        <dsp:cNvPr id="0" name=""/>
        <dsp:cNvSpPr/>
      </dsp:nvSpPr>
      <dsp:spPr>
        <a:xfrm>
          <a:off x="1404044" y="1908757"/>
          <a:ext cx="1230510" cy="941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Семья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Магнит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Лента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Светофор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Лион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Доброцен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4044" y="1908757"/>
        <a:ext cx="1230510" cy="941106"/>
      </dsp:txXfrm>
    </dsp:sp>
    <dsp:sp modelId="{2444D72E-1A35-424C-A740-5436831B9A8B}">
      <dsp:nvSpPr>
        <dsp:cNvPr id="0" name=""/>
        <dsp:cNvSpPr/>
      </dsp:nvSpPr>
      <dsp:spPr>
        <a:xfrm>
          <a:off x="2806826" y="1584024"/>
          <a:ext cx="1230510" cy="32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Опт /промышленное производство</a:t>
          </a:r>
          <a:endParaRPr lang="ru-RU" sz="900" kern="1200" dirty="0"/>
        </a:p>
      </dsp:txBody>
      <dsp:txXfrm>
        <a:off x="2806826" y="1584024"/>
        <a:ext cx="1230510" cy="324732"/>
      </dsp:txXfrm>
    </dsp:sp>
    <dsp:sp modelId="{AAE47910-126E-49F7-A8A3-29E94727D106}">
      <dsp:nvSpPr>
        <dsp:cNvPr id="0" name=""/>
        <dsp:cNvSpPr/>
      </dsp:nvSpPr>
      <dsp:spPr>
        <a:xfrm>
          <a:off x="2806826" y="1908757"/>
          <a:ext cx="1230510" cy="941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Волков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Химпром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Самсон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Химтрейд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Бонус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трейд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Стронг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6826" y="1908757"/>
        <a:ext cx="1230510" cy="941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F3DF-11EF-4716-B4ED-2AA99AB5B9B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E698-1441-4403-A0DB-45B09E4D3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E698-1441-4403-A0DB-45B09E4D30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375E-C51C-4B97-A714-A6A4A5085D0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F7AD35-737A-487D-8EA0-C72D73F293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Презентация компании </a:t>
            </a:r>
            <a:br>
              <a:rPr lang="ru-RU" sz="4800" dirty="0" smtClean="0"/>
            </a:br>
            <a:r>
              <a:rPr lang="ru-RU" sz="4800" dirty="0" smtClean="0"/>
              <a:t>« Росса- </a:t>
            </a:r>
            <a:r>
              <a:rPr lang="ru-RU" sz="4800" dirty="0" err="1" smtClean="0"/>
              <a:t>пром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2021 год.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Динамика продаж по брендам.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95368"/>
                <a:gridCol w="92393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бренды ( в рублях)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Санрос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23 613 439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10 426 591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14 252 036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Агат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577 477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540 835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442 733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Белизна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16 157 580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7 190 005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10 897 966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2 416 906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2 839 229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2 810 702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681 785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537 674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439 135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Средство дезинфицирующее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Sanros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express"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792 200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Салфетка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2 017 500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1 400 580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1 079 800 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45 464 686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22 934 914 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30 714 571 ₽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БРЕНДЫ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4876" y="2000240"/>
          <a:ext cx="400049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15224" cy="7000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Производство салфетки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Влажные Салфетки с антибактериальным  и дезинфицирующим эффектом в индивидуальной упаковке </a:t>
            </a:r>
          </a:p>
          <a:p>
            <a:endParaRPr lang="ru-RU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Производство </a:t>
            </a:r>
            <a:r>
              <a:rPr lang="ru-RU" b="1" dirty="0" smtClean="0">
                <a:cs typeface="Arial" pitchFamily="34" charset="0"/>
              </a:rPr>
              <a:t>СТМ для сетей</a:t>
            </a:r>
            <a:r>
              <a:rPr lang="ru-RU" dirty="0" smtClean="0">
                <a:cs typeface="Arial" pitchFamily="34" charset="0"/>
              </a:rPr>
              <a:t>, изготовление с логотипом заказчика салфетки для кинотеатров, кафе и ресторанов.</a:t>
            </a:r>
          </a:p>
          <a:p>
            <a:endParaRPr lang="ru-RU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Производительностью  5 млн. штук  в год.</a:t>
            </a:r>
            <a:endParaRPr lang="ru-RU" dirty="0"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5100" y="142852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763" b="96834" l="145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3051918" cy="27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Финансовые показатели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27" cy="20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9"/>
                <a:gridCol w="1346209"/>
                <a:gridCol w="1346209"/>
              </a:tblGrid>
              <a:tr h="7369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Чистая прибыль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</a:tr>
              <a:tr h="4211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32624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</a:tr>
              <a:tr h="4211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49029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</a:tr>
              <a:tr h="4211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33942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19" marR="74919"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закрыты отгрузки в ТС Светофор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2020 отгрузки в ТС восстановлены.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Структура  организации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Преимущества  и возможности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производственной площадки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торговой команды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Своя логистика ( транспорт  в собственности)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Производство и сбыт химической продукции промышленного назначения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тендерах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Производство СТМ для сетей и дистрибуторов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продаж  линейки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автохимии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 маркой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Дилен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Имеется собственная лаборатория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5" name="Содержимое 7" descr="20201226_19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357694"/>
            <a:ext cx="4041775" cy="227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477915" cy="50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Производственно-торговое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предприятие ООО «Росса-пром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».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предприятий «Росса» осуществляла свою деятельность в области научных исследований и производства ТБХ.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За 50-летний период было создано около 600 разработок, их них более 250 были признаны изобретениями.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70-80х годах научным коллективом созданы самые известные бренды: </a:t>
            </a:r>
            <a:r>
              <a:rPr lang="ru-RU" sz="16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Пемоксоль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Пемолюкс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Санфор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Белизна, Крот.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Предприятие ООО «Росса-пром» работает на рынке товаров бытовой химии   с 2005 года.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свои производственные площади, на которых располагаются цеха по производству и выпуску товаров бытовой химии, а так же химической продукции промышленного назначения. 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оборудования:</a:t>
            </a:r>
            <a:b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равные по производительности малотоннажные линии по гомогенизации* и розливу, кислотной и щелочно-содержащей продукции.</a:t>
            </a:r>
            <a:b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 автоматизированная линия розлива и упаковки товаров бытовой химии в ассортименте, общей производительностью: 6 млн. литров в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производству влажной салфетки: производительностью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млн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штук  в год.</a:t>
            </a:r>
            <a:b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5286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Здания общей площадью  (1747,4) кв. м. (далее – Объект), в том числе: 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2-этажный кирпичный пристрой бытового корпуса. Площадь 317,8 м2;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1-этажное кирпичное здание производственного корпуса, с четырьмя кирпичными теплыми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пристроем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цеха фасовки с морозильной камерой, с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пристроем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компьютеров; Площадь 1 279,0 м2, два склада, два навеса.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1-этажный кирпичный гараж на три бокса, площадь 150,6 м2;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из земель населенных пунктов с  кадастровым  N  59:01:1713062:2,  под одноэтажное кирпичное здание производственного корпуса с четырьмя кирпичными теплыми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пристроем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цеха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расформовки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морозильной камерой с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пристроем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компьютеров, навеса, кирпичный пристрой административно бытового корпуса, расположенный  по  адресу: в границах,   указанных  в кадастровой карте (плане) земельного участка,  общей площадью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6091,88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квадратных метров.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3429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6300788" cy="7143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Пермский край, город Пермь, Кировский район, улица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Щигровская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18А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Коммерческие показатели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871550"/>
          </a:xfrm>
        </p:spPr>
        <p:txBody>
          <a:bodyPr/>
          <a:lstStyle/>
          <a:p>
            <a:r>
              <a:rPr lang="ru-RU" sz="1800" dirty="0" smtClean="0"/>
              <a:t>Общие показатели 2018/2020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643051"/>
            <a:ext cx="4041775" cy="8715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Отгрузка в руб. по каналам сбыта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57200" y="2428868"/>
          <a:ext cx="404018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3" y="2514600"/>
          <a:ext cx="4356132" cy="384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33"/>
                <a:gridCol w="1089033"/>
                <a:gridCol w="1089033"/>
                <a:gridCol w="1089033"/>
              </a:tblGrid>
              <a:tr h="536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36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сети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10 756 336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6 515 318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13 884 248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727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опт и розница (химпром/ нефтянники)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19 923 391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26 739 314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39 368 626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36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дистрибуторы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3 812 938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3 637 653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3 263 181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97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(не вошедшие в опт и поставщики и подрядчики)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23 868 027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3 669 014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2 408 347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36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58 360 692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40 561 299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58 924 403 ₽</a:t>
                      </a: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 ( заголовки)"/>
              </a:rPr>
              <a:t>Каналы сбыта.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 ( заголовки)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72084" cy="7715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Дистрибуция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 участвует в тендерах предприятий России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широко представлена в Пермском крае , Удмуртии, Башкирии, Тюменской области, Кировской области  , в Уральском округе.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 представлен в сетях, рознице, опте.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2021 производство  СТМ  для ТС Семья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Дистрибция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розничные точки идет через дистрибуторов.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Торговые сети отгружаются напрямую.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96" y="1524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Продукция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Продукция « Росса-пром» прошла Государственную регистрацию, внесена в Реестр свидетельства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регистрации и разрешена для производства, реализации и использования.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Продукция выпускается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термоусадочной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плёнке , объёмом 500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/750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/1000гр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Ассортимент включает в себя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Чистящие пасты и порошки            	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Гипохлоритные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средства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Кислотосодержащие средства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Свидетельства выданы на основании протоколов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Продукция предприятия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8"/>
            <a:ext cx="7901014" cy="5143536"/>
          </a:xfrm>
          <a:noFill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Чистящие пасты/порошки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 на основе гипохлорита натрия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Кислотные средства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Рисунок 5" descr="SanrosPas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571504" cy="935189"/>
          </a:xfrm>
          <a:prstGeom prst="rect">
            <a:avLst/>
          </a:prstGeom>
        </p:spPr>
      </p:pic>
      <p:pic>
        <p:nvPicPr>
          <p:cNvPr id="7" name="Рисунок 6" descr="surjaPa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643050"/>
            <a:ext cx="571504" cy="925726"/>
          </a:xfrm>
          <a:prstGeom prst="rect">
            <a:avLst/>
          </a:prstGeom>
        </p:spPr>
      </p:pic>
      <p:pic>
        <p:nvPicPr>
          <p:cNvPr id="8" name="Рисунок 7" descr="SanrosSuperEffe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785926"/>
            <a:ext cx="559010" cy="75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314324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KD\Desktop\РОССА\ООО Росса Пром\картинки\картинки с сайта\sanrosunivers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214686"/>
            <a:ext cx="523879" cy="78581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214686"/>
            <a:ext cx="504000" cy="7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 descr="http://www.rossaprom.ru/views/shop/images/P10301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28794" y="3214686"/>
            <a:ext cx="536030" cy="868472"/>
          </a:xfrm>
          <a:prstGeom prst="rect">
            <a:avLst/>
          </a:prstGeom>
          <a:noFill/>
        </p:spPr>
      </p:pic>
      <p:pic>
        <p:nvPicPr>
          <p:cNvPr id="14" name="Содержимое 4" descr="sanrosactivW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4643447"/>
            <a:ext cx="571504" cy="812504"/>
          </a:xfrm>
          <a:prstGeom prst="rect">
            <a:avLst/>
          </a:prstGeom>
        </p:spPr>
      </p:pic>
      <p:pic>
        <p:nvPicPr>
          <p:cNvPr id="15" name="Рисунок 14" descr="sanrosW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4714884"/>
            <a:ext cx="564171" cy="785818"/>
          </a:xfrm>
          <a:prstGeom prst="rect">
            <a:avLst/>
          </a:prstGeom>
        </p:spPr>
      </p:pic>
      <p:pic>
        <p:nvPicPr>
          <p:cNvPr id="16" name="Picture 1" descr="http://www.rossaprom.ru/views/shop/images/P1030127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857356" y="4643446"/>
            <a:ext cx="438973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2743200" cy="7143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Антисептик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2020 был выпущен новый продукт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Антисептическое средство для обработки  и дезинфекции рук, поверхностей и.т.д. с изопропиловым спиртом </a:t>
            </a:r>
          </a:p>
          <a:p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Sanros</a:t>
            </a:r>
            <a:r>
              <a:rPr lang="en-US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Express</a:t>
            </a:r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500 мл/5000 мл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Изображение выглядит как внутренний, белый, лосьон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9C7AB11-EE62-4F43-97E6-56A318DC420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lum contrast="3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462" b="99795" l="4810" r="91583">
                        <a14:foregroundMark x1="9287" y1="2521" x2="9784" y2="8327"/>
                        <a14:backgroundMark x1="8126" y1="917" x2="8624" y2="112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066"/>
          <a:stretch/>
        </p:blipFill>
        <p:spPr>
          <a:xfrm>
            <a:off x="5929322" y="1928802"/>
            <a:ext cx="1495425" cy="4251325"/>
          </a:xfrm>
          <a:prstGeom prst="rect">
            <a:avLst/>
          </a:prstGeom>
          <a:ln>
            <a:noFill/>
          </a:ln>
          <a:effectLst>
            <a:glow rad="165100">
              <a:schemeClr val="bg2">
                <a:lumMod val="20000"/>
                <a:lumOff val="80000"/>
                <a:alpha val="32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546</Words>
  <Application>Microsoft Office PowerPoint</Application>
  <PresentationFormat>Экран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компании  « Росса- пром»</vt:lpstr>
      <vt:lpstr>  Производственно-торговое предприятие ООО «Росса-пром».     Группа предприятий «Росса» осуществляла свою деятельность в области научных исследований и производства ТБХ.      За 50-летний период было создано около 600 разработок, их них более 250 были признаны изобретениями. В 70-80х годах научным коллективом созданы самые известные бренды: Пемоксоль, Санита, Пемолюкс, Санфор, Белизна, Крот.    Предприятие ООО «Росса-пром» работает на рынке товаров бытовой химии   с 2005 года.  Имеет свои производственные площади, на которых располагаются цеха по производству и выпуску товаров бытовой химии, а так же химической продукции промышленного назначения.   Состав оборудования: Две равные по производительности малотоннажные линии по гомогенизации* и розливу, кислотной и щелочно-содержащей продукции. Частично автоматизированная линия розлива и упаковки товаров бытовой химии в ассортименте, общей производительностью: 6 млн. литров в год. Линия по производству влажной салфетки: производительностью 5 млн. штук  в год.      </vt:lpstr>
      <vt:lpstr>Пермский край, город Пермь, Кировский район, улица Щигровская 18А</vt:lpstr>
      <vt:lpstr>Коммерческие показатели</vt:lpstr>
      <vt:lpstr>Каналы сбыта. </vt:lpstr>
      <vt:lpstr>Дистрибуция</vt:lpstr>
      <vt:lpstr>Продукция</vt:lpstr>
      <vt:lpstr>Продукция предприятия</vt:lpstr>
      <vt:lpstr>Антисептик</vt:lpstr>
      <vt:lpstr>Динамика продаж по брендам.</vt:lpstr>
      <vt:lpstr>Производство салфетки</vt:lpstr>
      <vt:lpstr>Финансовые показатели</vt:lpstr>
      <vt:lpstr>Структура  организации</vt:lpstr>
      <vt:lpstr>Преимущества  и возможности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Производственно-торговое предприятие ООО «Росса-пром».    Группа предприятий «Росса» осуществляла свою деятельность в области научных исследований и производства ТБХ.      За 50-летний период было создано около 600 разработок, их них более 250 были признаны изобретениями. В 70-80х годах научным коллективом созданы самые известные бренды: Пемоксоль, Санита, Пемолюкс, Санфор, Белизна, Крот.   Предприятие ООО «Росса-пром» работает на рынке товаров бытовой химии   с 2005 года Имеет свои производственные площади, на которых располагаются цеха по производству и выпуску товаров бытовой химии, а так же химической продукции промышленного назначения.   Производственная база, принадлежит ООО «Росса-Инвест», расположена по адресу: Пермский край, город Пермь, Кировский район, улица Щигровская 18А:  Здания общей площадью  (1747,4) кв. м. (далее – Объект), в том числе:  2-этажный кирпичный пристрой бытового корпуса. Площадь 317,8 м2; 1-этажное кирпичное здание производственного корпуса, с четырьмя кирпичными теплыми пристроями, с пристроем цеха фасовки с морозильной камерой, с пристроем для компьютеров; Площадь 1 279,0 м2, два склада, два навеса. 1-этажный кирпичный гараж на три бокса, площадь 150,6 м2; Земельный участок из земель населенных пунктов с  кадастровым  N  59:01:1713062:2,  под одноэтажное кирпичное здание производственного корпуса с четырьмя кирпичными теплыми пристроями с пристроем цеха расформовки с морозильной камерой с пристроем для компьютеров, навеса, кирпичный пристрой административно бытового корпуса, расположенный  по  адресу: в границах,   указанных  в кадастровой карте (плане) земельного участка,  общей площадью 6091,88 квадратных метров.</dc:title>
  <dc:creator>generalova_ag</dc:creator>
  <cp:lastModifiedBy>generalova_ag</cp:lastModifiedBy>
  <cp:revision>40</cp:revision>
  <dcterms:created xsi:type="dcterms:W3CDTF">2021-03-15T14:01:22Z</dcterms:created>
  <dcterms:modified xsi:type="dcterms:W3CDTF">2021-03-17T10:16:57Z</dcterms:modified>
</cp:coreProperties>
</file>