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630970-B496-4DCD-AF98-444F67B5441A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5758D-BD94-4202-81B2-B12F42A984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99587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C5758D-BD94-4202-81B2-B12F42A984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023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3100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92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44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0020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9120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21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237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150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433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7240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039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7298C-DF37-476E-AFAD-BC7D7BCFA879}" type="datetimeFigureOut">
              <a:rPr lang="ru-RU" smtClean="0"/>
              <a:t>08.12.20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4B723-92C0-4296-B2B0-6615A4AB89A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889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7772400" cy="1584176"/>
          </a:xfrm>
        </p:spPr>
        <p:txBody>
          <a:bodyPr/>
          <a:lstStyle/>
          <a:p>
            <a:r>
              <a:rPr lang="ru-RU" dirty="0" smtClean="0"/>
              <a:t>Производство красивой и удобной одежды </a:t>
            </a:r>
            <a:r>
              <a:rPr lang="ru-RU" dirty="0" err="1" smtClean="0"/>
              <a:t>г.Москва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3495962"/>
            <a:ext cx="5616624" cy="3070610"/>
          </a:xfrm>
        </p:spPr>
        <p:txBody>
          <a:bodyPr>
            <a:normAutofit/>
          </a:bodyPr>
          <a:lstStyle/>
          <a:p>
            <a:endParaRPr lang="ru-RU" sz="36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Users\Виктор\Desktop\валберес\VIDEO-2020-11-13-14-45-22 (1).mp4_snapshot_00.08_[2020.11.13_16.32.27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3470228"/>
            <a:ext cx="289329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Виктор\Desktop\для дьюти фри\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2762250" cy="150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иктор\Desktop\валберес\IMG_096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495962"/>
            <a:ext cx="2808312" cy="3070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54571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38138"/>
          </a:xfrm>
        </p:spPr>
        <p:txBody>
          <a:bodyPr/>
          <a:lstStyle/>
          <a:p>
            <a:r>
              <a:rPr lang="ru-RU" dirty="0" smtClean="0"/>
              <a:t>Рождение бренда!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400" dirty="0" smtClean="0"/>
              <a:t>Меня зовут Наталья, я как и многие,</a:t>
            </a:r>
          </a:p>
          <a:p>
            <a:r>
              <a:rPr lang="ru-RU" sz="1400" dirty="0" smtClean="0"/>
              <a:t>регулярно сталкиваюсь с трудностями при</a:t>
            </a:r>
          </a:p>
          <a:p>
            <a:r>
              <a:rPr lang="ru-RU" sz="1400" dirty="0" smtClean="0"/>
              <a:t>поиске качественной одежды для себя.</a:t>
            </a:r>
          </a:p>
          <a:p>
            <a:r>
              <a:rPr lang="ru-RU" sz="1400" dirty="0" smtClean="0"/>
              <a:t>Большинство производителей используют</a:t>
            </a:r>
          </a:p>
          <a:p>
            <a:r>
              <a:rPr lang="ru-RU" sz="1400" dirty="0" smtClean="0"/>
              <a:t>различные маркетинговые хитрости,</a:t>
            </a:r>
          </a:p>
          <a:p>
            <a:r>
              <a:rPr lang="ru-RU" sz="1400" dirty="0" smtClean="0"/>
              <a:t>экономят на материалах, чтобы снизить</a:t>
            </a:r>
          </a:p>
          <a:p>
            <a:r>
              <a:rPr lang="ru-RU" sz="1400" dirty="0" smtClean="0"/>
              <a:t>издержки, поэтому качество пошива</a:t>
            </a:r>
          </a:p>
          <a:p>
            <a:r>
              <a:rPr lang="ru-RU" sz="1400" dirty="0" smtClean="0"/>
              <a:t>оставляет желать лучшего.</a:t>
            </a:r>
          </a:p>
          <a:p>
            <a:r>
              <a:rPr lang="ru-RU" sz="1400" dirty="0" smtClean="0"/>
              <a:t>Это послужило началом нашей истории.</a:t>
            </a:r>
          </a:p>
          <a:p>
            <a:r>
              <a:rPr lang="ru-RU" sz="1400" dirty="0" smtClean="0"/>
              <a:t>Создавая свою первую коллекцию</a:t>
            </a:r>
          </a:p>
          <a:p>
            <a:r>
              <a:rPr lang="ru-RU" sz="1400" dirty="0" smtClean="0"/>
              <a:t>костюмов, я основывалась на важных для</a:t>
            </a:r>
          </a:p>
          <a:p>
            <a:r>
              <a:rPr lang="ru-RU" sz="1400" dirty="0" smtClean="0"/>
              <a:t>меня потребностях, чтобы вещь была</a:t>
            </a:r>
          </a:p>
          <a:p>
            <a:r>
              <a:rPr lang="ru-RU" sz="1400" dirty="0" smtClean="0"/>
              <a:t>удобной и уютной, стильной и из</a:t>
            </a:r>
          </a:p>
          <a:p>
            <a:r>
              <a:rPr lang="ru-RU" sz="1400" dirty="0" smtClean="0"/>
              <a:t>качественных материалов, в которой</a:t>
            </a:r>
          </a:p>
          <a:p>
            <a:r>
              <a:rPr lang="ru-RU" sz="1400" dirty="0" smtClean="0"/>
              <a:t>одинаково комфортно как дома, так и на</a:t>
            </a:r>
          </a:p>
          <a:p>
            <a:r>
              <a:rPr lang="ru-RU" sz="1400" dirty="0" smtClean="0"/>
              <a:t>Улице и в путешествиях.</a:t>
            </a:r>
          </a:p>
          <a:p>
            <a:r>
              <a:rPr lang="ru-RU" sz="1400" dirty="0" smtClean="0"/>
              <a:t>Базовая одежда из натуральных тканей- это</a:t>
            </a:r>
          </a:p>
          <a:p>
            <a:r>
              <a:rPr lang="ru-RU" sz="1400" dirty="0" smtClean="0"/>
              <a:t>то, что ни когда не выходит из моды и</a:t>
            </a:r>
          </a:p>
          <a:p>
            <a:r>
              <a:rPr lang="ru-RU" sz="1400" dirty="0" smtClean="0"/>
              <a:t>радует вас каждый день.</a:t>
            </a:r>
            <a:endParaRPr lang="ru-RU" sz="1400" dirty="0"/>
          </a:p>
        </p:txBody>
      </p:sp>
      <p:pic>
        <p:nvPicPr>
          <p:cNvPr id="2050" name="Picture 2" descr="C:\Users\Виктор\Desktop\валберес\20201108_0913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412776"/>
            <a:ext cx="3672408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851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Когда темп жизни становится слишком</a:t>
            </a:r>
            <a:br>
              <a:rPr lang="ru-RU" sz="2400" b="1" dirty="0" smtClean="0"/>
            </a:br>
            <a:r>
              <a:rPr lang="ru-RU" sz="2400" b="1" dirty="0" smtClean="0"/>
              <a:t>быстрым, важно чувствовать себя</a:t>
            </a:r>
            <a:br>
              <a:rPr lang="ru-RU" sz="2400" b="1" dirty="0" smtClean="0"/>
            </a:br>
            <a:r>
              <a:rPr lang="ru-RU" sz="2400" b="1" dirty="0" smtClean="0"/>
              <a:t>комфортно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ru-RU" sz="1400" dirty="0" smtClean="0"/>
              <a:t>Просыпаясь утром с хорошим настроением,</a:t>
            </a:r>
          </a:p>
          <a:p>
            <a:r>
              <a:rPr lang="ru-RU" sz="1400" dirty="0" smtClean="0"/>
              <a:t>мы с радостью и большим любопытством</a:t>
            </a:r>
          </a:p>
          <a:p>
            <a:r>
              <a:rPr lang="ru-RU" sz="1400" dirty="0" smtClean="0"/>
              <a:t>смотрим на окружающий мир, спрашивая,</a:t>
            </a:r>
          </a:p>
          <a:p>
            <a:r>
              <a:rPr lang="ru-RU" sz="1400" dirty="0" smtClean="0"/>
              <a:t>что же готовит нам новый день. То,</a:t>
            </a:r>
          </a:p>
          <a:p>
            <a:r>
              <a:rPr lang="ru-RU" sz="1400" dirty="0" smtClean="0"/>
              <a:t>насколько этот день будет удачным и</a:t>
            </a:r>
          </a:p>
          <a:p>
            <a:r>
              <a:rPr lang="ru-RU" sz="1400" dirty="0" smtClean="0"/>
              <a:t>открытым для новых знаний и свершений во</a:t>
            </a:r>
          </a:p>
          <a:p>
            <a:r>
              <a:rPr lang="ru-RU" sz="1400" dirty="0" smtClean="0"/>
              <a:t>многом зависит и от одежды, которую мы</a:t>
            </a:r>
          </a:p>
          <a:p>
            <a:r>
              <a:rPr lang="ru-RU" sz="1400" dirty="0" smtClean="0"/>
              <a:t>выберем.</a:t>
            </a:r>
          </a:p>
          <a:p>
            <a:r>
              <a:rPr lang="ru-RU" sz="1400" dirty="0" smtClean="0"/>
              <a:t>Женщины во все времена были устроены</a:t>
            </a:r>
          </a:p>
          <a:p>
            <a:r>
              <a:rPr lang="ru-RU" sz="1400" dirty="0" smtClean="0"/>
              <a:t>гораздо сложнее мужчин, и им приходилось</a:t>
            </a:r>
          </a:p>
          <a:p>
            <a:r>
              <a:rPr lang="ru-RU" sz="1400" dirty="0" smtClean="0"/>
              <a:t>тратить гораздо больше времени на выбор</a:t>
            </a:r>
          </a:p>
          <a:p>
            <a:r>
              <a:rPr lang="ru-RU" sz="1400" dirty="0" smtClean="0"/>
              <a:t>наряда, нежели сильной половине</a:t>
            </a:r>
          </a:p>
          <a:p>
            <a:r>
              <a:rPr lang="ru-RU" sz="1400" dirty="0" smtClean="0"/>
              <a:t>человечества. И это не столько потому, что в</a:t>
            </a:r>
          </a:p>
          <a:p>
            <a:r>
              <a:rPr lang="ru-RU" sz="1400" dirty="0" smtClean="0"/>
              <a:t>женском гардеробе гораздо больше</a:t>
            </a:r>
          </a:p>
          <a:p>
            <a:r>
              <a:rPr lang="ru-RU" sz="1400" dirty="0" smtClean="0"/>
              <a:t>предметов одежды, сколько потому, что</a:t>
            </a:r>
          </a:p>
          <a:p>
            <a:r>
              <a:rPr lang="ru-RU" sz="1400" dirty="0" smtClean="0"/>
              <a:t>женщины подходят к выбору более</a:t>
            </a:r>
          </a:p>
          <a:p>
            <a:r>
              <a:rPr lang="ru-RU" sz="1400" dirty="0" smtClean="0"/>
              <a:t>серьезно, стремясь не только чувствовать</a:t>
            </a:r>
          </a:p>
          <a:p>
            <a:r>
              <a:rPr lang="ru-RU" sz="1400" dirty="0" smtClean="0"/>
              <a:t>себя комфортно, но и выглядеть</a:t>
            </a:r>
          </a:p>
          <a:p>
            <a:r>
              <a:rPr lang="ru-RU" sz="1400" dirty="0" smtClean="0"/>
              <a:t>максимально привлекательно.</a:t>
            </a:r>
          </a:p>
        </p:txBody>
      </p:sp>
      <p:pic>
        <p:nvPicPr>
          <p:cNvPr id="3074" name="Picture 2" descr="C:\Users\Виктор\Desktop\валберес\20201108_0846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836" y="1340768"/>
            <a:ext cx="3924944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 smtClean="0"/>
              <a:t>Как же ухаживать за нашими костюмами?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Основные правила ухода за одеждой из</a:t>
            </a:r>
          </a:p>
          <a:p>
            <a:r>
              <a:rPr lang="ru-RU" sz="1400" dirty="0" smtClean="0"/>
              <a:t>футера с начесом:</a:t>
            </a:r>
          </a:p>
          <a:p>
            <a:r>
              <a:rPr lang="ru-RU" sz="1400" dirty="0" smtClean="0"/>
              <a:t>•После покупки, следует</a:t>
            </a:r>
          </a:p>
          <a:p>
            <a:r>
              <a:rPr lang="ru-RU" sz="1400" dirty="0" smtClean="0"/>
              <a:t>прогладить костюм с</a:t>
            </a:r>
          </a:p>
          <a:p>
            <a:r>
              <a:rPr lang="ru-RU" sz="1400" dirty="0" smtClean="0"/>
              <a:t>внутренней стороны,</a:t>
            </a:r>
          </a:p>
          <a:p>
            <a:r>
              <a:rPr lang="ru-RU" sz="1400" dirty="0" smtClean="0"/>
              <a:t>чтобы не оставлять </a:t>
            </a:r>
            <a:r>
              <a:rPr lang="ru-RU" sz="1400" dirty="0" err="1" smtClean="0"/>
              <a:t>варсинок</a:t>
            </a:r>
            <a:endParaRPr lang="ru-RU" sz="1400" dirty="0" smtClean="0"/>
          </a:p>
          <a:p>
            <a:r>
              <a:rPr lang="ru-RU" sz="1400" dirty="0" smtClean="0"/>
              <a:t>на вашей одежде</a:t>
            </a:r>
          </a:p>
          <a:p>
            <a:r>
              <a:rPr lang="ru-RU" sz="1400" dirty="0" smtClean="0"/>
              <a:t>(особенности ткани),</a:t>
            </a:r>
          </a:p>
          <a:p>
            <a:r>
              <a:rPr lang="ru-RU" sz="1400" dirty="0" smtClean="0"/>
              <a:t>это пройдёт после 1-2 стирок.</a:t>
            </a:r>
          </a:p>
          <a:p>
            <a:r>
              <a:rPr lang="ru-RU" sz="1400" dirty="0" smtClean="0"/>
              <a:t>•Стирка только ручная или</a:t>
            </a:r>
          </a:p>
          <a:p>
            <a:r>
              <a:rPr lang="ru-RU" sz="1400" dirty="0" smtClean="0"/>
              <a:t>в режиме «Бережная стирка», с отжимом</a:t>
            </a:r>
          </a:p>
          <a:p>
            <a:r>
              <a:rPr lang="ru-RU" sz="1400" dirty="0" smtClean="0"/>
              <a:t>на минимальных оборотах или без отжима.</a:t>
            </a:r>
          </a:p>
          <a:p>
            <a:r>
              <a:rPr lang="ru-RU" sz="1400" dirty="0" smtClean="0"/>
              <a:t>•Сушка горизонтальная.</a:t>
            </a:r>
          </a:p>
        </p:txBody>
      </p:sp>
      <p:pic>
        <p:nvPicPr>
          <p:cNvPr id="4098" name="Picture 2" descr="C:\Users\Виктор\Desktop\валберес\20201108_085822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475004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12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Сувенирная продукция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Также мы отшиваем сувенирную продукцию,</a:t>
            </a:r>
          </a:p>
          <a:p>
            <a:r>
              <a:rPr lang="ru-RU" sz="1400" dirty="0" smtClean="0"/>
              <a:t>Которая станет прекрасным памятным подарком.</a:t>
            </a:r>
          </a:p>
          <a:p>
            <a:r>
              <a:rPr lang="ru-RU" sz="1400" dirty="0" smtClean="0"/>
              <a:t>Продукция вся сертифицирована и красиво упакована.</a:t>
            </a:r>
          </a:p>
          <a:p>
            <a:r>
              <a:rPr lang="ru-RU" sz="1400" dirty="0" smtClean="0"/>
              <a:t>Наша продукция отлично подойдет,</a:t>
            </a:r>
            <a:endParaRPr lang="ru-RU" sz="1400" dirty="0"/>
          </a:p>
          <a:p>
            <a:r>
              <a:rPr lang="ru-RU" sz="1400" dirty="0"/>
              <a:t>т</a:t>
            </a:r>
            <a:r>
              <a:rPr lang="ru-RU" sz="1400" dirty="0" smtClean="0"/>
              <a:t>ем кому не хватает</a:t>
            </a:r>
          </a:p>
          <a:p>
            <a:r>
              <a:rPr lang="ru-RU" sz="1400" dirty="0" smtClean="0"/>
              <a:t>уюта или комфорта,</a:t>
            </a:r>
          </a:p>
          <a:p>
            <a:r>
              <a:rPr lang="ru-RU" sz="1400" dirty="0" smtClean="0"/>
              <a:t>вы хотели выглядеть стильно без</a:t>
            </a:r>
          </a:p>
          <a:p>
            <a:r>
              <a:rPr lang="ru-RU" sz="1400" dirty="0" err="1" smtClean="0"/>
              <a:t>заморочек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Для этих целей мы предлагаем вашему</a:t>
            </a:r>
          </a:p>
          <a:p>
            <a:r>
              <a:rPr lang="ru-RU" sz="1400" dirty="0" smtClean="0"/>
              <a:t>вниманию качественные вещи, одев</a:t>
            </a:r>
          </a:p>
          <a:p>
            <a:r>
              <a:rPr lang="ru-RU" sz="1400" dirty="0" smtClean="0"/>
              <a:t>которые, вы уже не захотите их снимать.</a:t>
            </a:r>
          </a:p>
          <a:p>
            <a:r>
              <a:rPr lang="ru-RU" sz="1400" dirty="0" smtClean="0"/>
              <a:t>Состав: футер премиум качества с начесом</a:t>
            </a:r>
          </a:p>
          <a:p>
            <a:r>
              <a:rPr lang="ru-RU" sz="1400" dirty="0" smtClean="0"/>
              <a:t>(80% хлопок, 20% полиэстер)</a:t>
            </a:r>
            <a:endParaRPr lang="ru-RU" sz="1400" dirty="0"/>
          </a:p>
        </p:txBody>
      </p:sp>
      <p:pic>
        <p:nvPicPr>
          <p:cNvPr id="5122" name="Picture 2" descr="C:\Users\Виктор\Desktop\для дьюти фри\4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06" y="1584985"/>
            <a:ext cx="15240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Виктор\Desktop\для дьюти фри\700-n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946" y="1785079"/>
            <a:ext cx="1323906" cy="132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Виктор\Desktop\для дьюти фри\700-nw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606" y="3308239"/>
            <a:ext cx="1525252" cy="1525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Виктор\Desktop\для дьюти фри\700-nw 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678" y="3013864"/>
            <a:ext cx="1809592" cy="180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58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Прайс лист  </a:t>
            </a:r>
          </a:p>
          <a:p>
            <a:r>
              <a:rPr lang="ru-RU" dirty="0" smtClean="0"/>
              <a:t>Прайс лист                    костюм      11500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футболки  от  </a:t>
            </a:r>
            <a:r>
              <a:rPr lang="ru-RU" dirty="0" smtClean="0"/>
              <a:t>1500</a:t>
            </a:r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худи           от   4500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  <a:r>
              <a:rPr lang="ru-RU" dirty="0" err="1" smtClean="0"/>
              <a:t>свитшот</a:t>
            </a:r>
            <a:r>
              <a:rPr lang="ru-RU" dirty="0" smtClean="0"/>
              <a:t>    от   4000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</a:t>
            </a:r>
            <a:r>
              <a:rPr lang="ru-RU" dirty="0" err="1" smtClean="0"/>
              <a:t>джеггеры</a:t>
            </a:r>
            <a:r>
              <a:rPr lang="ru-RU" dirty="0" smtClean="0"/>
              <a:t> от   4000</a:t>
            </a:r>
          </a:p>
          <a:p>
            <a:r>
              <a:rPr lang="ru-RU" dirty="0"/>
              <a:t> 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146" name="Picture 2" descr="C:\Users\Виктор\Desktop\для дьюти фри\IMG_1077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82" y="374151"/>
            <a:ext cx="3816424" cy="561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062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412</Words>
  <Application>Microsoft Office PowerPoint</Application>
  <PresentationFormat>Экран (4:3)</PresentationFormat>
  <Paragraphs>77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Производство красивой и удобной одежды г.Москва</vt:lpstr>
      <vt:lpstr>Рождение бренда!</vt:lpstr>
      <vt:lpstr>Когда темп жизни становится слишком быстрым, важно чувствовать себя комфортно </vt:lpstr>
      <vt:lpstr>Как же ухаживать за нашими костюмами?</vt:lpstr>
      <vt:lpstr>Сувенирная продукция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 Колпаков</dc:creator>
  <cp:lastModifiedBy>Виктор Колпаков</cp:lastModifiedBy>
  <cp:revision>17</cp:revision>
  <dcterms:created xsi:type="dcterms:W3CDTF">2020-12-08T14:49:26Z</dcterms:created>
  <dcterms:modified xsi:type="dcterms:W3CDTF">2020-12-08T16:46:19Z</dcterms:modified>
</cp:coreProperties>
</file>