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72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8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3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36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3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03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0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35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6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A4B23-08CC-47B9-A6B0-B935943A2B9B}" type="datetimeFigureOut">
              <a:rPr lang="ru-RU" smtClean="0"/>
              <a:t>11.06.2021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F4A6F1-7F5D-4514-874B-8CBACCF2802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49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drive.google.com/drive/folders/14d3drAWovkctX95_ifgQNRL1Wxh__UwD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docs.google.com/spreadsheets/d/1IlPNXiN3QdbdccAwd65KMBS0hnt_oaL2wtsliHJ3MwQ/edit?usp=shar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FDD78-AEDD-4E7B-8074-C1B85382D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976816-BC0B-49A3-9167-6024C4320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44A79-43CE-4B71-8A6D-5DFBF3EF3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7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C3391-E846-450D-9406-3CE48552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 результаты партнеров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3F131-9249-4FCA-A9FD-5C2912B66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599"/>
            <a:ext cx="10515600" cy="99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 информация от партнёров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https://drive.google.com/drive/folders/14d3drAWovkctX95_ifgQNRL1Wxh__UwD?usp=sharing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23454F-5AEB-4BB5-B8F6-D87091B8A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9" y="1329136"/>
            <a:ext cx="5899711" cy="33694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6C90D8-06D3-4CDD-90C6-5221477B8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85054"/>
            <a:ext cx="6077965" cy="35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9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B3B50-C216-4FCF-9A8E-6C500635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нужны для открытия точки «Не Школа Барабанов» в Кургане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09B91-FCFC-4E21-B118-A9BBF21FD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53754"/>
            <a:ext cx="10280877" cy="4884671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пойдут на: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Паушальный взнос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Аренду помещения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помещения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Связь, административные и хозяйственные расходы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Непредвиденные расходы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 фин. модель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https://docs.google.com/spreadsheets/d/1IlPNXiN3QdbdccAwd65KMBS0hnt_oaL2wtsliHJ3MwQ/edit?usp=sharing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D3AD42-1FEF-4535-A8C0-68BCDD70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13" y="2108330"/>
            <a:ext cx="5993807" cy="26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FEBDB-CC05-420C-B9A2-633C2BBF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за 1884300 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«Не Школа Барабанов»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516DF-A86C-4CB2-AE2F-37D61A8E2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возврата инвестиций –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месяцев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окупаемости инвестиций выплата дивидендами 50%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инвестора по фин. модели: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1-ый месяц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295000 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2-ой месяц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284000 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3-ий месяц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ROI – 41 %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D067F4-C71D-4A87-AD5C-B9A55C94C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82" y="2993963"/>
            <a:ext cx="5799681" cy="38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66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03E8A-C785-40F3-A5C9-C391A30F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за 1884300 </a:t>
            </a:r>
            <a:r>
              <a:rPr lang="ru-RU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₽ в «Не Школа Барабанов»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84689-6278-454A-930D-BA8D9303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0492"/>
            <a:ext cx="10515600" cy="399647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предложение интересно и Вы готовы войти в долю – дайте знать</a:t>
            </a:r>
          </a:p>
          <a:p>
            <a:endParaRPr lang="ru-RU" sz="5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для связи: 8-922-999-57-14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57C9C7-C4D4-4A43-8AFF-1C0FAF6A4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95" y="3491183"/>
            <a:ext cx="2448951" cy="24779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1F0D58-3875-43AE-8D70-85B7625EF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8" y="3491183"/>
            <a:ext cx="2562298" cy="25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0E83E-00B2-498E-ACEF-DD33647A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33" y="730885"/>
            <a:ext cx="10767648" cy="581183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инвестора</a:t>
            </a:r>
          </a:p>
        </p:txBody>
      </p:sp>
    </p:spTree>
    <p:extLst>
      <p:ext uri="{BB962C8B-B14F-4D97-AF65-F5344CB8AC3E}">
        <p14:creationId xmlns:p14="http://schemas.microsoft.com/office/powerpoint/2010/main" val="244451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714D7-D281-4799-B96A-F2E655AA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Основатели «Не школа барабанов»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2D2E1-AF4F-4926-B74F-53D9AFFC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574748" cy="345061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Бибик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Шардаков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79E68C-82F5-417C-98EE-28041EFF4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27" y="1853754"/>
            <a:ext cx="7165673" cy="445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9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0CD6-A787-420E-AC6C-C86A81E8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школа» в цифрах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435F8-CD29-451B-B2F4-BD14903A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4037749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лет на рынке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95+ школ открыты и каждая школа приносит прибыль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школ закрыто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страны мира. От Киева до Сахалина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425000000 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выручки за 2020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775C95-BD72-4840-9287-9A705F3D5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27" y="1923757"/>
            <a:ext cx="583157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6EF80-852B-48ED-920A-6872316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школа» в цифрах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9315B-5F13-4B1C-A793-AC327DCA8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358378" cy="345061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750000 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выручка в месяц на одного партнера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305000 </a:t>
            </a:r>
            <a:r>
              <a:rPr lang="ru-RU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прибыль в месяц на одного партнера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месяцев средняя окупаемость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49286E-5A9D-4D9E-96ED-3DC5A4ED7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58" y="2015732"/>
            <a:ext cx="6151418" cy="38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C59EF-5521-4259-8056-F9CB948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«Не Школа Барабанов»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AF5DD-37C8-4E16-9F18-A4788FB4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15732"/>
            <a:ext cx="6935676" cy="403774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школа» - это не только музыкальное образование. Это еще и досуг.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учим весело. Так, чтобы людям у нас нравилось и они приводили друзей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урок проработан и состоит из слайдов с материалами, упражнениями, примерами, шутками.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достигают крутых результатов и выступают на отчетных концертах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приходят даже те, кто ни разу не держал барабанные палочки в руках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F95547-E74D-41AF-988E-A1FA6F296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76" y="2481019"/>
            <a:ext cx="4660761" cy="31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F73F9-ED4B-4E20-86B1-95B57D8E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7" y="227743"/>
            <a:ext cx="9603275" cy="104923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 «Не школы»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2D383-DB92-49B6-84EC-0B2F6D36A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986240"/>
            <a:ext cx="9603275" cy="345061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БОЛЬШЕ, ЧЕМ ШКОЛА. Мы не про парты и двойки. Мы про драйв, эмоции, мечту концерты и СООБЩЕСТВО ЕДИНОМЫШЛЕННИКОВ.»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D2B492-DE8D-4D70-BBB1-664B224DA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8" y="1838251"/>
            <a:ext cx="97250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E7BED-2222-45C8-9E76-9E73A4E5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7"/>
            <a:ext cx="5501640" cy="58700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обо мне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DF685-E1BB-47B8-8D15-D6661CEB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471"/>
            <a:ext cx="6385560" cy="54864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высшее образование по специальности Государственное управление.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Отслужил в Армии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в найме в продажах с 2017 года в таких компаниях, как ПАО «Вымпелком», «СНС»,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Borjomi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Информпроект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 заниматься бизнесом в ноябре 2020 г.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Заработал на своём бизнесе 67000 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 месяц без вложений. Чистая прибыль составила 25000 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 основателями «Не Школа Барабанов», как партнер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2 наставника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7D45B0-0FD3-4C5F-BC4A-15C909530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1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E898A-BE9A-4D24-9EC0-F364A47C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выбрал именно эту франшизу и этот город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7A7C9-9A55-4EC8-9F5B-347D4F69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37" y="1853754"/>
            <a:ext cx="6689915" cy="425894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основатели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команда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Стабильный рост компании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поддержка партнеров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Экологичный бизнес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крупные города уже заняты. Мне предоставили список городов в которых можно открыться и я выбрал Курган.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Школа барабанов и есть рынок, поэтому все города актуальны.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DA65F7-FCAD-4673-8D79-483CC5380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58" y="1853754"/>
            <a:ext cx="5599637" cy="419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2388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93</TotalTime>
  <Words>486</Words>
  <Application>Microsoft Office PowerPoint</Application>
  <PresentationFormat>Широкоэкранный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Times New Roman</vt:lpstr>
      <vt:lpstr>Галерея</vt:lpstr>
      <vt:lpstr>Презентация PowerPoint</vt:lpstr>
      <vt:lpstr>Презентация для инвестора</vt:lpstr>
      <vt:lpstr>Основатели «Не школа барабанов»</vt:lpstr>
      <vt:lpstr>«Не школа» в цифрах</vt:lpstr>
      <vt:lpstr>«Не школа» в цифрах</vt:lpstr>
      <vt:lpstr>Что такое «Не Школа Барабанов»</vt:lpstr>
      <vt:lpstr>Бизнес-модель «Не школы»</vt:lpstr>
      <vt:lpstr>Подробнее обо мне</vt:lpstr>
      <vt:lpstr>Почему выбрал именно эту франшизу и этот город</vt:lpstr>
      <vt:lpstr>Проверил результаты партнеров</vt:lpstr>
      <vt:lpstr>Инвестиции нужны для открытия точки «Не Школа Барабанов» в Кургане</vt:lpstr>
      <vt:lpstr>30% за 1884300 ₽ в «Не Школа Барабанов»</vt:lpstr>
      <vt:lpstr>30% за 1884300 ₽ в «Не Школа Барабанов»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asus</dc:creator>
  <cp:lastModifiedBy>asus asus</cp:lastModifiedBy>
  <cp:revision>11</cp:revision>
  <dcterms:created xsi:type="dcterms:W3CDTF">2021-06-11T16:06:35Z</dcterms:created>
  <dcterms:modified xsi:type="dcterms:W3CDTF">2021-06-11T17:41:59Z</dcterms:modified>
</cp:coreProperties>
</file>