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89" r:id="rId3"/>
    <p:sldId id="257" r:id="rId4"/>
    <p:sldId id="258" r:id="rId5"/>
    <p:sldId id="271" r:id="rId6"/>
    <p:sldId id="272" r:id="rId7"/>
    <p:sldId id="273" r:id="rId8"/>
    <p:sldId id="274" r:id="rId9"/>
    <p:sldId id="275" r:id="rId10"/>
    <p:sldId id="276" r:id="rId11"/>
    <p:sldId id="260" r:id="rId12"/>
    <p:sldId id="277" r:id="rId13"/>
    <p:sldId id="278" r:id="rId14"/>
    <p:sldId id="305" r:id="rId15"/>
    <p:sldId id="264" r:id="rId16"/>
    <p:sldId id="281" r:id="rId17"/>
    <p:sldId id="284" r:id="rId18"/>
    <p:sldId id="286" r:id="rId19"/>
    <p:sldId id="267" r:id="rId20"/>
    <p:sldId id="287" r:id="rId21"/>
    <p:sldId id="294" r:id="rId22"/>
    <p:sldId id="295" r:id="rId23"/>
    <p:sldId id="296" r:id="rId24"/>
    <p:sldId id="301" r:id="rId25"/>
    <p:sldId id="290" r:id="rId26"/>
    <p:sldId id="291" r:id="rId27"/>
    <p:sldId id="292" r:id="rId28"/>
    <p:sldId id="293" r:id="rId29"/>
    <p:sldId id="302" r:id="rId30"/>
    <p:sldId id="308" r:id="rId31"/>
    <p:sldId id="309" r:id="rId32"/>
    <p:sldId id="300" r:id="rId33"/>
    <p:sldId id="306" r:id="rId34"/>
    <p:sldId id="310" r:id="rId35"/>
    <p:sldId id="311" r:id="rId36"/>
    <p:sldId id="312" r:id="rId37"/>
    <p:sldId id="307" r:id="rId38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157"/>
  </p:normalViewPr>
  <p:slideViewPr>
    <p:cSldViewPr snapToGrid="0" snapToObjects="1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0T11:15:12.546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  <p:cm authorId="1" dt="2021-09-10T11:15:14.241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0C7D0-F968-0246-9142-951AFD79A6F7}" type="datetimeFigureOut">
              <a:rPr lang="en-RU" smtClean="0"/>
              <a:t>9/19/21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3531A-9498-0149-AA54-044957BF9447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0088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531A-9498-0149-AA54-044957BF9447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75337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531A-9498-0149-AA54-044957BF9447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5038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531A-9498-0149-AA54-044957BF9447}" type="slidenum">
              <a:rPr lang="en-RU" smtClean="0"/>
              <a:t>23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65692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4B058-BEAC-044C-9433-1B328A41E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FDD6C2-2ABA-A340-8B02-099AE406A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3DFC0-B46A-114C-8228-B565CB94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C3D96-5C6A-CA44-ADD4-2EB29D73D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8E5-0BD9-8C48-9E65-852D1BAD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8478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CF903-DC49-2240-940D-2EC81CAF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998F4-B10C-ED42-A96E-371086BD8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9C039-3978-724F-9DA3-046A574E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BC18E-937A-8B4A-AB76-4C339418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B4201-EFFB-BB4B-AF28-D7AFBCB73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6443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8F8BC3-1158-6B4F-95CF-D7BCD11D1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451C5-5E6B-DD48-80A2-F7A12A395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134D7-9A86-324E-B3D6-70C3BF609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50CD6-254C-1647-84EE-ED94E90C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E24DD-6ACB-6F41-B16A-AC139216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4957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397A-3594-4D4B-9872-BD079FF3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7BF4E-67C5-804E-9EBD-760B1BF9D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4E0B0-C09F-DA4E-8B48-8E1442CE9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D1944-4A9E-F34E-B4B9-C1033D37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4F274-6D1C-FA41-96D3-6C2EA940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4963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2199F-AAD7-C149-99AD-9FB3A0EDC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C3D9D-71CF-F84A-B00F-7903FCEEB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033C5-E7B0-064D-8F2B-D3F171BD0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755FE-52A5-7741-9F52-FA7B72B8B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72E21-E9AA-2642-827D-34234A85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9047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8B37D-EEF0-3E44-8242-C7A02D777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FEF06-CE74-3843-9CBC-042EAE5EC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403F3-3703-4F49-90C1-84EA280CA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92803-1BA8-2446-9ED9-1CF8E589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216F6-00B5-7E45-86F4-1FB55902F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C1C03-B884-254D-BDA5-772ED2F5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0138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0DD4-1C60-EC4D-8DDC-2DA12EFC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519B6-2D84-794A-A495-1FB40407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FCE75-148F-2040-8303-49EE827BD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DF64F1-1E44-0849-8447-5A82EC9B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F66BA-D532-B445-9C92-E67D664F5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90C201-7A84-7F4A-8EF6-C21BAB4F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F56631-3D30-3142-BB9D-0BE1490CB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DDD1A2-9C06-974E-AB4B-1BFECA536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6144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A242-B622-A84C-84B0-557D7691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F4C15-F0A0-DC43-A88B-A40F9D38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2560C-BC1A-6E4F-8FFE-C6C203429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3FA79-7110-0142-AD24-7ED9EA2E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78799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BA0F7-D587-3A44-B345-C1A48881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FDD2B-CC88-5E49-A49B-750E8AC0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2ACDE-FC42-FA48-9C3D-6690046F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6218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45EA-7D6C-AF4C-B056-DCB46916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9D2BA-0DE2-ED4A-A1BC-D0D53FBBC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94FBD-6478-9B40-A580-90EB4A00D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807DD-1E4D-E24C-8BD6-E27F6B6F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B497E-AAE7-F54B-8D28-57296585E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FD2B5-2544-EC4B-978A-57800C3C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0539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99B0-EE28-BF45-9793-FB3522DB5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D72D62-CAF0-1F43-AB1E-3BD6D40100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7A9CE-EDA8-654F-88C3-C1B1BD93B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2F270-1194-8A4C-8273-A61A50B8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6B0DB-F30B-6A49-BCBB-432D4B710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9C123-9E1A-3049-B87D-1B2BEEFE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6369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8142BC-718E-4740-8B65-E41A9542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715AF-C81C-AF43-BFEF-A7B4F4A35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A9926-3DBB-9F46-8A7A-781D3E853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4B080-45B6-314D-8F2E-A3D216307F8F}" type="datetimeFigureOut">
              <a:rPr lang="en-RU" smtClean="0"/>
              <a:t>9/19/21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38277-277C-0346-85B9-00A800036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8D076-A9E5-E640-A93F-96BDB6CD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6E4FE-C118-8F4B-A5ED-04C580D8090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8774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2974C-7978-B747-B557-FDB194E9A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B66D8-180F-2E49-812E-C350E5515B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D8160-8829-2D4D-856C-57ADCD50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6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B84A924-5CD9-7E42-9AF8-5D8E555F7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568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FDAAFEB-C4A0-9941-9905-53C2AFBCE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2621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89B3E39-D7C4-0F48-9B5C-DE0BC1E00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453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D0E59DB-DE80-D94A-8014-F8B888EA9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178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6494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616310-B535-174F-97E2-E039DBA6B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804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DBD39D7-77C9-C34C-AB25-317AAD7CF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57651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45D4C38-6321-BB4C-A222-3E047F3AB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48876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7B6CD-52DB-DB4E-AAC3-7CEEFED6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502FB3B-F198-2C40-85C7-C4870B266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875"/>
            <a:ext cx="12192000" cy="68580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26B8AB-470F-3347-B871-3F91849E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240" y="1665974"/>
            <a:ext cx="4325061" cy="51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11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17E98AF-008C-A24E-BDD5-970A3289D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6C9BB-DF60-0C4F-8353-90144CD26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9" y="0"/>
            <a:ext cx="4909494" cy="490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3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58216D-AF0E-0F4A-93C1-E2FEEE61A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06759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7E95-3FBE-044B-8C81-AB396809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24229D1-4801-8747-A5C4-4BC5C5444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29943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520AFEE-56E3-1B49-A35D-DAB8EFE3D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0643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C32DC44-38CC-6348-BCE9-0DDF7DCDC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1"/>
          </a:xfrm>
        </p:spPr>
      </p:pic>
    </p:spTree>
    <p:extLst>
      <p:ext uri="{BB962C8B-B14F-4D97-AF65-F5344CB8AC3E}">
        <p14:creationId xmlns:p14="http://schemas.microsoft.com/office/powerpoint/2010/main" val="85783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CBD3874-84F5-8246-9A97-AB5B79431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7863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E91689-00F7-D94F-B9F7-6D9FC0EF8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82885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5758945-8053-8549-8277-06D0E95A0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73033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CAD7-57BB-6244-B461-4B8EB49B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AD97824-B2C0-964A-AC5C-EA43C2836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92652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778FA59-3355-E548-A8DB-8B5F963A4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4781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6A1F6D8-73F4-364F-80E2-E7D3806F9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03012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AE8057-3216-8E47-B241-61E4342A6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6764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252860B-6AEB-E445-AEDF-EC68AEE02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67958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B6C734-A29D-524E-95D2-CF43F2E92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48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D4951-2BA7-4443-8FFD-4F0386D1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2CE22C-F10E-D24A-9A34-612A00EC0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88006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3D4DB-913D-DC46-AF9E-5134BDFC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BB2E73-A872-2F40-B573-5B18DBDC0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200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37FCC7C-2A2F-B34E-B827-6817BDDA5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28253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60B078-D1F1-6845-AC59-851804EC3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05570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84B03-40F8-AF40-8139-1AD509A1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D359FA-37F0-1D47-A44F-07985688A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70763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DA80E-9F90-2B49-8640-2027BC8E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CE71E43B-7C86-334D-9AC9-94A3D1D8E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13844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76CD0-04A1-334E-8719-6FBFB44B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B4012D-7128-7747-B355-897D9239E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51325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D6E0-4ABB-4E47-B8A5-44AF9C086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7F21CA-B99E-7345-89C6-39ACB5AB0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4999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7924B79-96B6-7A42-AC55-EACCB95B8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634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D653758-8B53-0D44-8564-048F73471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4652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E8D568F-5EE2-974E-9085-894A47C95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72608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C9B2-2F6C-974B-B988-7FA33F0F6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C587E2-DF80-9147-84E3-1161ADA67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4764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029F-39EE-0645-B957-11A975C12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8101526-C3AE-CC4E-8CA8-FD9E2D715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0041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2203-A87A-C74A-971A-D5194DA3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437E3F7-6590-B047-8C04-4E3BD7969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9746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5983</TotalTime>
  <Words>3</Words>
  <Application>Microsoft Macintosh PowerPoint</Application>
  <PresentationFormat>Широкоэкранный</PresentationFormat>
  <Paragraphs>3</Paragraphs>
  <Slides>37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39</cp:revision>
  <dcterms:created xsi:type="dcterms:W3CDTF">2021-09-09T16:39:10Z</dcterms:created>
  <dcterms:modified xsi:type="dcterms:W3CDTF">2021-09-19T06:49:53Z</dcterms:modified>
</cp:coreProperties>
</file>