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8" r:id="rId4"/>
    <p:sldId id="259" r:id="rId5"/>
    <p:sldId id="260" r:id="rId6"/>
    <p:sldId id="265" r:id="rId7"/>
    <p:sldId id="261" r:id="rId8"/>
    <p:sldId id="262" r:id="rId9"/>
    <p:sldId id="257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000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месяц в $</a:t>
            </a:r>
          </a:p>
        </c:rich>
      </c:tx>
      <c:layout>
        <c:manualLayout>
          <c:xMode val="edge"/>
          <c:yMode val="edge"/>
          <c:x val="0.17478802659607307"/>
          <c:y val="1.4892203022941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610051251420057E-2"/>
          <c:y val="1.3886979318892772E-2"/>
          <c:w val="0.92628617952929737"/>
          <c:h val="0.701433902217443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Заработок  за месяц в $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E55-4709-A08D-1B047FD39F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81-4042-84F6-487B25EC7335}"/>
              </c:ext>
            </c:extLst>
          </c:dPt>
          <c:dPt>
            <c:idx val="2"/>
            <c:bubble3D val="0"/>
            <c:explosion val="5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281-4042-84F6-487B25EC73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E55-4709-A08D-1B047FD39F79}"/>
              </c:ext>
            </c:extLst>
          </c:dPt>
          <c:cat>
            <c:strRef>
              <c:f>Лист1!$A$2:$A$5</c:f>
              <c:strCache>
                <c:ptCount val="3"/>
                <c:pt idx="0">
                  <c:v>РАМ - 12млн</c:v>
                </c:pt>
                <c:pt idx="1">
                  <c:v>ТАМ - 1млн 150 тыс</c:v>
                </c:pt>
                <c:pt idx="2">
                  <c:v>SAM - 940тыс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12000000</c:v>
                </c:pt>
                <c:pt idx="1">
                  <c:v>1140000</c:v>
                </c:pt>
                <c:pt idx="2">
                  <c:v>940000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5-4709-A08D-1B047FD39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7.0127131547066388E-2"/>
          <c:y val="0.61284121227136856"/>
          <c:w val="0.89999979623814874"/>
          <c:h val="0.3701636503643345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0.0875</cdr:x>
      <cdr:y>0.11704</cdr:y>
    </cdr:from>
    <cdr:to>
      <cdr:x>1</cdr:x>
      <cdr:y>0.92457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11199" y="634182"/>
          <a:ext cx="7416801" cy="437574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5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91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2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74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23C488-CC96-4DD6-86CC-72D9D5FD4539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543DAAC-3C74-4BF2-BA49-F05C1910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8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m.nosov2004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hyperlink" Target="https://ru.wikipedia.org/wiki/%D0%9A%D0%BE%D0%BC%D0%BF%D1%8C%D1%8E%D1%82%D0%B5%D1%80%D0%BD%D0%B0%D1%8F_%D0%B8%D0%B3%D1%80%D0%B0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ru.wikipedia.org/wiki/%D0%92%D0%B8%D0%B4%D0%B5%D0%BE%D1%81%D1%82%D1%80%D0%B8%D0%BC%D0%B8%D0%BD%D0%B3%D0%BE%D0%B2%D1%8B%D0%B5_%D1%81%D0%B5%D1%80%D0%B2%D0%B8%D1%81%D1%8B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u.wikipedia.org/wiki/Amazon_(%D0%BA%D0%BE%D0%BC%D0%BF%D0%B0%D0%BD%D0%B8%D1%8F)" TargetMode="External"/><Relationship Id="rId5" Type="http://schemas.openxmlformats.org/officeDocument/2006/relationships/hyperlink" Target="https://ru.wikipedia.org/wiki/%D0%92%D0%B8%D0%B4%D0%B5%D0%BE_%D0%BF%D0%BE_%D0%B7%D0%B0%D0%BF%D1%80%D0%BE%D1%81%D1%83" TargetMode="External"/><Relationship Id="rId4" Type="http://schemas.openxmlformats.org/officeDocument/2006/relationships/hyperlink" Target="https://ru.wikipedia.org/wiki/%D0%9A%D0%B8%D0%B1%D0%B5%D1%80%D1%81%D0%BF%D0%BE%D1%80%D1%8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1872" y="274044"/>
            <a:ext cx="9418320" cy="404164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“Iceberg”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1872" y="5181600"/>
            <a:ext cx="9418320" cy="1310640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427" y="530782"/>
            <a:ext cx="4854500" cy="297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65047" cy="460118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действий до 2023 года включительно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4319" y="571938"/>
            <a:ext cx="5282472" cy="62860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Набрать хорошую команду веб-дизайнеров ,разработчиков и маркетологов, а так же разработать сервис для массового использования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сам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Iceberg 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12 млн показов рекламы сервиса.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Стать топ – 2 сервисом для проведения прямых трансляций в России (увы если смотреть с реализмом на рынок , то можно сказать что ближайший год обогнать сервис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twitch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невозможно)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Выйти на выручку 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долларов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месяц.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Увеличить кол-во хостов и серверов для поддержания 20 млн пользователей в сервисе одновременно.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Переманить Самых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шок-контент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мейкеров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нашу площадку для привлечения новых зрителей (пример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зон, Паша техник,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 smtClean="0"/>
          </a:p>
        </p:txBody>
      </p:sp>
      <p:pic>
        <p:nvPicPr>
          <p:cNvPr id="1026" name="Picture 2" descr="https://i.ytimg.com/vi/WpRtpH5WC4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509" y="4993500"/>
            <a:ext cx="2734491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get-zen_doc/920263/pub_5c377a11ed659f00ac983008_5c377b371db07f00abad7427/scale_1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498" y="3530460"/>
            <a:ext cx="2734492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bs.twimg.com/media/DVlrjkRXcAAwV_-.jpg:lar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488" y="1946368"/>
            <a:ext cx="2734493" cy="158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arpri.ru/wp-content/uploads/2019/02/5ukv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506" y="391887"/>
            <a:ext cx="2734494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9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3705" y="693844"/>
            <a:ext cx="7315200" cy="1110343"/>
          </a:xfrm>
        </p:spPr>
        <p:txBody>
          <a:bodyPr/>
          <a:lstStyle/>
          <a:p>
            <a:r>
              <a:rPr lang="ru-RU" dirty="0" smtClean="0"/>
              <a:t>Анализ проекта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8531" y="3786715"/>
            <a:ext cx="4813663" cy="284770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Носов Михаил Александрович</a:t>
            </a:r>
          </a:p>
          <a:p>
            <a:r>
              <a:rPr lang="ru-RU" b="1" dirty="0" smtClean="0"/>
              <a:t>Создатель проекта  </a:t>
            </a:r>
            <a:r>
              <a:rPr lang="en-US" b="1" dirty="0" smtClean="0"/>
              <a:t>“Iceberg”</a:t>
            </a:r>
            <a:endParaRPr lang="ru-RU" b="1" dirty="0" smtClean="0"/>
          </a:p>
          <a:p>
            <a:r>
              <a:rPr lang="en-US" sz="1800" dirty="0" smtClean="0"/>
              <a:t>“</a:t>
            </a:r>
            <a:r>
              <a:rPr lang="ru-RU" sz="1800" dirty="0" smtClean="0"/>
              <a:t>Для проделанной работы мне </a:t>
            </a:r>
            <a:r>
              <a:rPr lang="en-US" sz="1800" dirty="0" smtClean="0"/>
              <a:t> </a:t>
            </a:r>
            <a:r>
              <a:rPr lang="ru-RU" sz="1800" dirty="0" smtClean="0"/>
              <a:t>пришлось самому попробовать себя в роли стримера, я смотрел десятки видео роликов  как настроить </a:t>
            </a:r>
            <a:r>
              <a:rPr lang="en-US" sz="1800" dirty="0" smtClean="0"/>
              <a:t>twitch </a:t>
            </a:r>
            <a:r>
              <a:rPr lang="ru-RU" sz="1800" dirty="0" smtClean="0"/>
              <a:t>и </a:t>
            </a:r>
            <a:r>
              <a:rPr lang="en-US" sz="1800" dirty="0" smtClean="0"/>
              <a:t>OBS studio </a:t>
            </a:r>
            <a:r>
              <a:rPr lang="ru-RU" sz="1800" dirty="0" smtClean="0"/>
              <a:t>. В итоге когда я настроил и подсчитал сколько времени я потратил я огорчился, тогда  мне пришла идея создания </a:t>
            </a:r>
            <a:r>
              <a:rPr lang="en-US" sz="1800" dirty="0" smtClean="0"/>
              <a:t>“iceberg”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где не нужно заморачиваться с настройками трансляции и где не будут блокировать за пустяки как на </a:t>
            </a:r>
            <a:r>
              <a:rPr lang="en-US" sz="1800" dirty="0" smtClean="0"/>
              <a:t> twitch”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12" y="1698171"/>
            <a:ext cx="1987422" cy="20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4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0" y="710620"/>
            <a:ext cx="7315200" cy="1719072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6200" y="3056709"/>
            <a:ext cx="7315200" cy="2530275"/>
          </a:xfrm>
        </p:spPr>
        <p:txBody>
          <a:bodyPr/>
          <a:lstStyle/>
          <a:p>
            <a:r>
              <a:rPr lang="ru-RU" dirty="0" smtClean="0"/>
              <a:t>Контактные данные 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Vk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vk.com/m.nosov2004</a:t>
            </a:r>
            <a:endParaRPr lang="ru-RU" dirty="0"/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mishanosovdog@gmail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0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Праволиберальная платформа для проведения прямых трансляций с функцией пожертвования в которой </a:t>
            </a:r>
            <a:r>
              <a:rPr lang="ru-RU" dirty="0" smtClean="0"/>
              <a:t>1-5% комиссии </a:t>
            </a:r>
            <a:r>
              <a:rPr lang="ru-RU" dirty="0"/>
              <a:t>при </a:t>
            </a:r>
            <a:r>
              <a:rPr lang="ru-RU" dirty="0" err="1" smtClean="0"/>
              <a:t>обналичивании</a:t>
            </a:r>
            <a:r>
              <a:rPr lang="ru-RU" dirty="0" smtClean="0"/>
              <a:t> </a:t>
            </a:r>
            <a:r>
              <a:rPr lang="ru-RU" dirty="0"/>
              <a:t>средств , в похожих сервисах по </a:t>
            </a:r>
            <a:r>
              <a:rPr lang="ru-RU" dirty="0" err="1" smtClean="0"/>
              <a:t>обналичиванию</a:t>
            </a:r>
            <a:r>
              <a:rPr lang="ru-RU" dirty="0" smtClean="0"/>
              <a:t> </a:t>
            </a:r>
            <a:r>
              <a:rPr lang="ru-RU" dirty="0"/>
              <a:t>пожертвований с прямых трансляций </a:t>
            </a:r>
            <a:r>
              <a:rPr lang="ru-RU" dirty="0" smtClean="0"/>
              <a:t>комиссия </a:t>
            </a:r>
            <a:r>
              <a:rPr lang="ru-RU" dirty="0"/>
              <a:t>5-7%. (пример - </a:t>
            </a:r>
            <a:r>
              <a:rPr lang="ru-RU" dirty="0" err="1"/>
              <a:t>Donation</a:t>
            </a:r>
            <a:r>
              <a:rPr lang="ru-RU" dirty="0"/>
              <a:t> </a:t>
            </a:r>
            <a:r>
              <a:rPr lang="ru-RU" dirty="0" err="1"/>
              <a:t>Alerts</a:t>
            </a:r>
            <a:r>
              <a:rPr lang="ru-RU" dirty="0"/>
              <a:t>) Так-же стримеры смогут транслировать свой контент прямо из программы , не скачивая </a:t>
            </a:r>
            <a:r>
              <a:rPr lang="ru-RU" dirty="0" smtClean="0"/>
              <a:t>дополнительных программ (</a:t>
            </a:r>
            <a:r>
              <a:rPr lang="en-US" dirty="0" smtClean="0"/>
              <a:t>OBS </a:t>
            </a:r>
            <a:r>
              <a:rPr lang="ru-RU" dirty="0" smtClean="0"/>
              <a:t>,</a:t>
            </a:r>
            <a:r>
              <a:rPr lang="en-US" dirty="0" smtClean="0"/>
              <a:t>OBS labs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ru-RU" dirty="0"/>
              <a:t>Но главным плюсом будет то что банить (блокировать аккаунт) будут в крайних </a:t>
            </a:r>
            <a:r>
              <a:rPr lang="ru-RU" dirty="0" smtClean="0"/>
              <a:t>случаях.( </a:t>
            </a:r>
            <a:r>
              <a:rPr lang="ru-RU" dirty="0"/>
              <a:t>на пример -  обнажение интимных частей тела 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/>
              <a:t>В то время как на том же </a:t>
            </a:r>
            <a:r>
              <a:rPr lang="en-US" dirty="0"/>
              <a:t>t</a:t>
            </a:r>
            <a:r>
              <a:rPr lang="ru-RU" dirty="0" err="1" smtClean="0"/>
              <a:t>witch</a:t>
            </a:r>
            <a:r>
              <a:rPr lang="ru-RU" dirty="0" smtClean="0"/>
              <a:t> </a:t>
            </a:r>
            <a:r>
              <a:rPr lang="ru-RU" dirty="0"/>
              <a:t>могут заблокировать за </a:t>
            </a:r>
            <a:r>
              <a:rPr lang="ru-RU" dirty="0" smtClean="0"/>
              <a:t>словесные выражение , которые в леволиберальных обществах считаются оскорбительными. Сутью </a:t>
            </a:r>
            <a:r>
              <a:rPr lang="ru-RU" dirty="0"/>
              <a:t>праволиберальной платформы </a:t>
            </a:r>
            <a:r>
              <a:rPr lang="ru-RU" dirty="0" err="1"/>
              <a:t>iceberg</a:t>
            </a:r>
            <a:r>
              <a:rPr lang="ru-RU" dirty="0"/>
              <a:t> в том, что люди смогут высказывать свое мнение как оно есть! </a:t>
            </a:r>
          </a:p>
        </p:txBody>
      </p:sp>
    </p:spTree>
    <p:extLst>
      <p:ext uri="{BB962C8B-B14F-4D97-AF65-F5344CB8AC3E}">
        <p14:creationId xmlns:p14="http://schemas.microsoft.com/office/powerpoint/2010/main" val="328437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0" y="1049066"/>
            <a:ext cx="7315200" cy="1236934"/>
          </a:xfrm>
        </p:spPr>
        <p:txBody>
          <a:bodyPr/>
          <a:lstStyle/>
          <a:p>
            <a:r>
              <a:rPr lang="ru-RU" dirty="0" smtClean="0"/>
              <a:t>Стадия продукта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6200" y="2646218"/>
            <a:ext cx="7315200" cy="3273275"/>
          </a:xfrm>
        </p:spPr>
        <p:txBody>
          <a:bodyPr/>
          <a:lstStyle/>
          <a:p>
            <a:r>
              <a:rPr lang="en-US" dirty="0" smtClean="0"/>
              <a:t>Pre-Seed Stage – </a:t>
            </a:r>
            <a:r>
              <a:rPr lang="ru-RU" dirty="0" smtClean="0"/>
              <a:t>Начальная стадия. </a:t>
            </a:r>
            <a:endParaRPr lang="ru-RU" dirty="0"/>
          </a:p>
          <a:p>
            <a:r>
              <a:rPr lang="ru-RU" dirty="0" smtClean="0"/>
              <a:t>Проект упоминался – на доске </a:t>
            </a:r>
            <a:r>
              <a:rPr lang="ru-RU" dirty="0" err="1" smtClean="0"/>
              <a:t>обьявлений</a:t>
            </a:r>
            <a:r>
              <a:rPr lang="ru-RU" dirty="0" smtClean="0"/>
              <a:t> </a:t>
            </a:r>
            <a:r>
              <a:rPr lang="en-US" dirty="0" err="1" smtClean="0"/>
              <a:t>AtNow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Над проектом работал </a:t>
            </a:r>
            <a:r>
              <a:rPr lang="en-US" dirty="0" smtClean="0"/>
              <a:t>: </a:t>
            </a:r>
            <a:r>
              <a:rPr lang="ru-RU" dirty="0" smtClean="0"/>
              <a:t>Носов Михаил Александрович</a:t>
            </a:r>
            <a:endParaRPr lang="ru-RU" dirty="0"/>
          </a:p>
        </p:txBody>
      </p:sp>
      <p:pic>
        <p:nvPicPr>
          <p:cNvPr id="4098" name="Picture 2" descr="https://avatars.mds.yandex.net/i?id=bbd47ff879cda06d858d3b08d6a70a75-4080501-images-thumbs&amp;ref=rim&amp;n=33&amp;w=480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352006" y="1352005"/>
            <a:ext cx="636161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0" y="771976"/>
            <a:ext cx="7315200" cy="11122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 и уникальность продукта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6200" y="1884220"/>
            <a:ext cx="7315200" cy="45688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Преимущества </a:t>
            </a:r>
            <a:r>
              <a:rPr lang="en-US" b="1" dirty="0" smtClean="0"/>
              <a:t>: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Ненадобность скачивания дополнительных программ для настройки оригинального интерфейса(дизайна), оповещений (о пожертвований или </a:t>
            </a:r>
            <a:r>
              <a:rPr lang="ru-RU" dirty="0" err="1" smtClean="0"/>
              <a:t>донатов</a:t>
            </a:r>
            <a:r>
              <a:rPr lang="ru-RU" dirty="0" smtClean="0"/>
              <a:t>) и транслирования контента.</a:t>
            </a:r>
          </a:p>
          <a:p>
            <a:pPr marL="457200" indent="-457200">
              <a:buAutoNum type="arabicPeriod"/>
            </a:pPr>
            <a:r>
              <a:rPr lang="ru-RU" dirty="0" smtClean="0"/>
              <a:t>Свобода слова. (кроме упоминания и пропаганды терактов, терроризма , коммунизма ,  шовинизма и </a:t>
            </a:r>
            <a:r>
              <a:rPr lang="ru-RU" dirty="0" err="1" smtClean="0"/>
              <a:t>меж.рассовой</a:t>
            </a:r>
            <a:r>
              <a:rPr lang="ru-RU" dirty="0" smtClean="0"/>
              <a:t> розни) </a:t>
            </a:r>
          </a:p>
          <a:p>
            <a:pPr marL="457200" indent="-457200">
              <a:buAutoNum type="arabicPeriod"/>
            </a:pPr>
            <a:r>
              <a:rPr lang="ru-RU" dirty="0" smtClean="0"/>
              <a:t>Так же будут введены оценки трансляции где зрители смогут оставлять комментарии с оценкой по 10-ти бальной шкале… </a:t>
            </a:r>
          </a:p>
          <a:p>
            <a:pPr marL="457200" indent="-457200">
              <a:buAutoNum type="arabicPeriod"/>
            </a:pPr>
            <a:r>
              <a:rPr lang="ru-RU" dirty="0" smtClean="0"/>
              <a:t>Возможность менять абсолютно весь интерфейс сервиса по желанию , ставить градиенты , тени и картинки. ( меняться будет только у себя)   </a:t>
            </a:r>
          </a:p>
          <a:p>
            <a:r>
              <a:rPr lang="ru-RU" b="1" dirty="0" smtClean="0"/>
              <a:t>Недостатки </a:t>
            </a:r>
            <a:r>
              <a:rPr lang="en-US" b="1" dirty="0" smtClean="0"/>
              <a:t>: </a:t>
            </a:r>
          </a:p>
          <a:p>
            <a:r>
              <a:rPr lang="ru-RU" dirty="0"/>
              <a:t> </a:t>
            </a:r>
            <a:r>
              <a:rPr lang="ru-RU" dirty="0" smtClean="0"/>
              <a:t> Требуется большое кол-во инвестиций…</a:t>
            </a:r>
          </a:p>
          <a:p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pic>
        <p:nvPicPr>
          <p:cNvPr id="3074" name="Picture 2" descr="https://avatars.mds.yandex.net/i?id=bbd47ff879cda06d858d3b08d6a70a75-4080501-images-thumbs&amp;ref=rim&amp;n=33&amp;w=480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91207" y="1625868"/>
            <a:ext cx="5722447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5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наши клиенты и модель монетизации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2072" y="719977"/>
            <a:ext cx="3474720" cy="807720"/>
          </a:xfrm>
        </p:spPr>
        <p:txBody>
          <a:bodyPr/>
          <a:lstStyle/>
          <a:p>
            <a:r>
              <a:rPr lang="en-US" dirty="0" smtClean="0"/>
              <a:t>Option</a:t>
            </a:r>
            <a:r>
              <a:rPr lang="ru-RU" dirty="0" smtClean="0"/>
              <a:t> </a:t>
            </a:r>
            <a:r>
              <a:rPr lang="en-US" dirty="0" smtClean="0"/>
              <a:t>Sub  – </a:t>
            </a:r>
            <a:r>
              <a:rPr lang="ru-RU" dirty="0" smtClean="0"/>
              <a:t>Продажа </a:t>
            </a:r>
            <a:r>
              <a:rPr lang="en-US" dirty="0"/>
              <a:t>P</a:t>
            </a:r>
            <a:r>
              <a:rPr lang="en-US" dirty="0" smtClean="0"/>
              <a:t>lus </a:t>
            </a:r>
            <a:r>
              <a:rPr lang="ru-RU" dirty="0"/>
              <a:t>и</a:t>
            </a:r>
            <a:r>
              <a:rPr lang="en-US" dirty="0" smtClean="0"/>
              <a:t> Stream Prime </a:t>
            </a:r>
            <a:r>
              <a:rPr lang="ru-RU" dirty="0" smtClean="0"/>
              <a:t>подписок.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0254006"/>
              </p:ext>
            </p:extLst>
          </p:nvPr>
        </p:nvGraphicFramePr>
        <p:xfrm>
          <a:off x="3463979" y="1527697"/>
          <a:ext cx="5627769" cy="531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349">
                  <a:extLst>
                    <a:ext uri="{9D8B030D-6E8A-4147-A177-3AD203B41FA5}">
                      <a16:colId xmlns:a16="http://schemas.microsoft.com/office/drawing/2014/main" val="3269015258"/>
                    </a:ext>
                  </a:extLst>
                </a:gridCol>
                <a:gridCol w="1809421">
                  <a:extLst>
                    <a:ext uri="{9D8B030D-6E8A-4147-A177-3AD203B41FA5}">
                      <a16:colId xmlns:a16="http://schemas.microsoft.com/office/drawing/2014/main" val="1626730330"/>
                    </a:ext>
                  </a:extLst>
                </a:gridCol>
                <a:gridCol w="1261672">
                  <a:extLst>
                    <a:ext uri="{9D8B030D-6E8A-4147-A177-3AD203B41FA5}">
                      <a16:colId xmlns:a16="http://schemas.microsoft.com/office/drawing/2014/main" val="4184014810"/>
                    </a:ext>
                  </a:extLst>
                </a:gridCol>
                <a:gridCol w="1403327">
                  <a:extLst>
                    <a:ext uri="{9D8B030D-6E8A-4147-A177-3AD203B41FA5}">
                      <a16:colId xmlns:a16="http://schemas.microsoft.com/office/drawing/2014/main" val="3491845073"/>
                    </a:ext>
                  </a:extLst>
                </a:gridCol>
              </a:tblGrid>
              <a:tr h="582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STREAM</a:t>
                      </a:r>
                      <a:r>
                        <a:rPr lang="en-US" baseline="0" dirty="0" smtClean="0"/>
                        <a:t> PRIME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58336"/>
                  </a:ext>
                </a:extLst>
              </a:tr>
              <a:tr h="508897"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en-US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_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42929"/>
                  </a:ext>
                </a:extLst>
              </a:tr>
              <a:tr h="332749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Возмож-ности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Просмотры</a:t>
                      </a:r>
                      <a:r>
                        <a:rPr lang="ru-RU" baseline="0" dirty="0" smtClean="0"/>
                        <a:t> без рекламы , возможность смотреть частные </a:t>
                      </a:r>
                      <a:r>
                        <a:rPr lang="ru-RU" baseline="0" dirty="0" err="1" smtClean="0"/>
                        <a:t>стримы</a:t>
                      </a:r>
                      <a:r>
                        <a:rPr lang="ru-RU" baseline="0" dirty="0" smtClean="0"/>
                        <a:t> для владельцев любой подписки. эксклюзивные </a:t>
                      </a:r>
                      <a:r>
                        <a:rPr lang="en-US" baseline="0" dirty="0" smtClean="0"/>
                        <a:t>emoji</a:t>
                      </a:r>
                      <a:r>
                        <a:rPr lang="ru-RU" baseline="0" dirty="0" smtClean="0"/>
                        <a:t>  и стримеров для </a:t>
                      </a:r>
                    </a:p>
                    <a:p>
                      <a:r>
                        <a:rPr lang="ru-RU" baseline="0" dirty="0" smtClean="0"/>
                        <a:t>Подписчиков 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Включает возможности  пакета</a:t>
                      </a:r>
                      <a:r>
                        <a:rPr lang="en-US" dirty="0" smtClean="0"/>
                        <a:t> “PLUS”</a:t>
                      </a:r>
                      <a:r>
                        <a:rPr lang="ru-RU" dirty="0" smtClean="0"/>
                        <a:t> , кроме того продвигает ваши </a:t>
                      </a:r>
                      <a:r>
                        <a:rPr lang="ru-RU" dirty="0" err="1" smtClean="0"/>
                        <a:t>стримы</a:t>
                      </a:r>
                      <a:r>
                        <a:rPr lang="ru-RU" baseline="0" dirty="0" smtClean="0"/>
                        <a:t> в топы сервиса по категории!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Стандартного</a:t>
                      </a:r>
                      <a:r>
                        <a:rPr lang="ru-RU" baseline="0" dirty="0" smtClean="0"/>
                        <a:t> пользователя.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465486"/>
                  </a:ext>
                </a:extLst>
              </a:tr>
              <a:tr h="508897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597554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601751" y="726581"/>
            <a:ext cx="3474720" cy="813171"/>
          </a:xfrm>
        </p:spPr>
        <p:txBody>
          <a:bodyPr>
            <a:normAutofit fontScale="92500"/>
          </a:bodyPr>
          <a:lstStyle/>
          <a:p>
            <a:r>
              <a:rPr lang="en-US" dirty="0"/>
              <a:t>Option Game &amp; Advertisement </a:t>
            </a:r>
            <a:r>
              <a:rPr lang="en-US" dirty="0" smtClean="0"/>
              <a:t>-  </a:t>
            </a:r>
            <a:r>
              <a:rPr lang="ru-RU" dirty="0" smtClean="0"/>
              <a:t>Реклама в сервисе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806232" y="1527697"/>
            <a:ext cx="2035277" cy="4927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Подписку можно будет получить после прохождения мини игры  (</a:t>
            </a:r>
            <a:r>
              <a:rPr lang="ru-RU" dirty="0" err="1" smtClean="0"/>
              <a:t>схожой</a:t>
            </a:r>
            <a:r>
              <a:rPr lang="ru-RU" dirty="0" smtClean="0"/>
              <a:t> с </a:t>
            </a:r>
            <a:r>
              <a:rPr lang="en-US" dirty="0" err="1" smtClean="0"/>
              <a:t>mr</a:t>
            </a:r>
            <a:r>
              <a:rPr lang="ru-RU" dirty="0"/>
              <a:t>.</a:t>
            </a:r>
            <a:r>
              <a:rPr lang="en-US" dirty="0" err="1" smtClean="0"/>
              <a:t>jamp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Google </a:t>
            </a:r>
            <a:r>
              <a:rPr lang="ru-RU" dirty="0" smtClean="0"/>
              <a:t>динозаврик)</a:t>
            </a:r>
          </a:p>
          <a:p>
            <a:r>
              <a:rPr lang="ru-RU" dirty="0" smtClean="0"/>
              <a:t>Но после     проигрыша </a:t>
            </a:r>
            <a:r>
              <a:rPr lang="ru-RU" dirty="0"/>
              <a:t>пользователю придется </a:t>
            </a:r>
            <a:r>
              <a:rPr lang="ru-RU" dirty="0" smtClean="0"/>
              <a:t>смотреть рекламу с которой мы будем извлекать прибыль.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3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к моделям монетизации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</a:t>
            </a:r>
            <a:r>
              <a:rPr lang="ru-RU" dirty="0" smtClean="0"/>
              <a:t> </a:t>
            </a:r>
            <a:r>
              <a:rPr lang="en-US" dirty="0"/>
              <a:t>commission</a:t>
            </a:r>
            <a:r>
              <a:rPr lang="ru-RU" dirty="0" smtClean="0"/>
              <a:t>  - Комиссия </a:t>
            </a:r>
            <a:r>
              <a:rPr lang="en-US" dirty="0" smtClean="0"/>
              <a:t>c </a:t>
            </a:r>
            <a:r>
              <a:rPr lang="ru-RU" dirty="0" smtClean="0"/>
              <a:t>выводов средств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7236034"/>
              </p:ext>
            </p:extLst>
          </p:nvPr>
        </p:nvGraphicFramePr>
        <p:xfrm>
          <a:off x="3598026" y="1919459"/>
          <a:ext cx="3916556" cy="330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278">
                  <a:extLst>
                    <a:ext uri="{9D8B030D-6E8A-4147-A177-3AD203B41FA5}">
                      <a16:colId xmlns:a16="http://schemas.microsoft.com/office/drawing/2014/main" val="2185331727"/>
                    </a:ext>
                  </a:extLst>
                </a:gridCol>
                <a:gridCol w="1958278">
                  <a:extLst>
                    <a:ext uri="{9D8B030D-6E8A-4147-A177-3AD203B41FA5}">
                      <a16:colId xmlns:a16="http://schemas.microsoft.com/office/drawing/2014/main" val="1234049484"/>
                    </a:ext>
                  </a:extLst>
                </a:gridCol>
              </a:tblGrid>
              <a:tr h="826153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r>
                        <a:rPr lang="ru-RU" baseline="0" dirty="0" smtClean="0"/>
                        <a:t> вывода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 комиссии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018445"/>
                  </a:ext>
                </a:extLst>
              </a:tr>
              <a:tr h="826153">
                <a:tc>
                  <a:txBody>
                    <a:bodyPr/>
                    <a:lstStyle/>
                    <a:p>
                      <a:r>
                        <a:rPr lang="ru-RU" dirty="0" smtClean="0"/>
                        <a:t>От 1-100</a:t>
                      </a:r>
                      <a:r>
                        <a:rPr lang="en-US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399456"/>
                  </a:ext>
                </a:extLst>
              </a:tr>
              <a:tr h="826153">
                <a:tc>
                  <a:txBody>
                    <a:bodyPr/>
                    <a:lstStyle/>
                    <a:p>
                      <a:r>
                        <a:rPr lang="ru-RU" dirty="0" smtClean="0"/>
                        <a:t>От 100-10.00</a:t>
                      </a:r>
                      <a:r>
                        <a:rPr lang="en-US" baseline="0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237242"/>
                  </a:ext>
                </a:extLst>
              </a:tr>
              <a:tr h="826153">
                <a:tc>
                  <a:txBody>
                    <a:bodyPr/>
                    <a:lstStyle/>
                    <a:p>
                      <a:r>
                        <a:rPr lang="ru-RU" dirty="0" smtClean="0"/>
                        <a:t>От  10.00</a:t>
                      </a:r>
                      <a:r>
                        <a:rPr lang="en-US" dirty="0" smtClean="0"/>
                        <a:t>$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2477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912208" y="1018135"/>
            <a:ext cx="3474720" cy="8131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912208" y="1919459"/>
            <a:ext cx="3474720" cy="40233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56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83282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 не дизайнер ,но основными цветами будут серый ,синий и белый это я хочу донести, так же хочу сказать что интерфейс  не доработан, показан самый простой вариант, в дальнейшем пользователи смогут сами смогут настраивать  дизайн трансляции и интерфейса.)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0533081"/>
              </p:ext>
            </p:extLst>
          </p:nvPr>
        </p:nvGraphicFramePr>
        <p:xfrm>
          <a:off x="2828414" y="71509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6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рынок и кто основной конкурент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67912" y="784801"/>
            <a:ext cx="3950550" cy="80772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818462" y="600667"/>
            <a:ext cx="3474720" cy="81317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конкурент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818462" y="3244645"/>
            <a:ext cx="3980248" cy="31856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Twich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Видеостриминговые сервисы"/>
              </a:rPr>
              <a:t>видеостриминговый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Видеостриминговые сервисы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Видеостриминговые сервисы"/>
              </a:rPr>
              <a:t>сервис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специализирующийся на тематике 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Компьютерная игра"/>
              </a:rPr>
              <a:t>компьютерных игр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трансляциях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геймплея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 tooltip="Киберспорт"/>
              </a:rPr>
              <a:t>киберспортивных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турниров. Видео на платформе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Twitch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просматривать как в реальном времени, так и 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Видео по запросу"/>
              </a:rPr>
              <a:t>по запросу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Twitch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принадлежит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Twitch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Interactive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дочерней компании 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Amazon (компания)"/>
              </a:rPr>
              <a:t>Amazon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32" name="Picture 8" descr="https://saintlouischessclub.org/sites/default/files/Twitch-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224" y="1518341"/>
            <a:ext cx="1766733" cy="162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0333301"/>
              </p:ext>
            </p:extLst>
          </p:nvPr>
        </p:nvGraphicFramePr>
        <p:xfrm>
          <a:off x="3200401" y="809674"/>
          <a:ext cx="4416921" cy="523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56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029" y="13063"/>
            <a:ext cx="7315200" cy="122307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делаем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26028" y="1223079"/>
            <a:ext cx="7895411" cy="5860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Iceberg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Праволиберальный веб-сервис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прямых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трансляций , с функцией пожертвований с самой низкой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аналогичными сервисами…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екта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12 месяцев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и оптимизировать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Iceberg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 бы любой мог начать вести прямую трансляцию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вести блог открытый всем пользователям.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более 12 000 000 показов рекламы сервиса, тем самым дойти до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1 000 000 – 10 000 000 пользователей 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через 3-5 лет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 международный уровень и зарекомендовать себя как сервис не зависимый от  левой и толерантной обстановки в мире.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 потрясающую прибыль 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- сервисных продуктов и показов рекламы.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Выйти на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тем самым привлечь еще больше инвесторов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увеличить капитализацию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“Iceberg”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/>
              <a:t> </a:t>
            </a:r>
            <a:endParaRPr lang="ru-RU" b="1" dirty="0" smtClean="0"/>
          </a:p>
        </p:txBody>
      </p:sp>
      <p:pic>
        <p:nvPicPr>
          <p:cNvPr id="2056" name="Picture 8" descr="https://avatars.mds.yandex.net/i?id=bbd47ff879cda06d858d3b08d6a70a75-4080501-images-thumbs&amp;ref=rim&amp;n=33&amp;w=480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068884" y="1578335"/>
            <a:ext cx="5763796" cy="362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2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1294</TotalTime>
  <Words>760</Words>
  <Application>Microsoft Office PowerPoint</Application>
  <PresentationFormat>Широкоэкранный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Corbel</vt:lpstr>
      <vt:lpstr>Times New Roman</vt:lpstr>
      <vt:lpstr>Wingdings 2</vt:lpstr>
      <vt:lpstr>Рамка</vt:lpstr>
      <vt:lpstr> Проект - “Iceberg” </vt:lpstr>
      <vt:lpstr>Описание</vt:lpstr>
      <vt:lpstr>Стадия продукта</vt:lpstr>
      <vt:lpstr>Особенности  и уникальность продукта</vt:lpstr>
      <vt:lpstr>Кто наши клиенты и модель монетизации?</vt:lpstr>
      <vt:lpstr>Дополнение к моделям монетизации</vt:lpstr>
      <vt:lpstr>Интерфейс (я не дизайнер ,но основными цветами будут серый ,синий и белый это я хочу донести, так же хочу сказать что интерфейс  не доработан, показан самый простой вариант, в дальнейшем пользователи смогут сами смогут настраивать  дизайн трансляции и интерфейса.)</vt:lpstr>
      <vt:lpstr>Где рынок и кто основной конкурент</vt:lpstr>
      <vt:lpstr>Что мы делаем?</vt:lpstr>
      <vt:lpstr>План действий до 2023 года включительно</vt:lpstr>
      <vt:lpstr>Анализ проекта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“Iceberg”</dc:title>
  <dc:creator>Михаил</dc:creator>
  <cp:lastModifiedBy>Михаил</cp:lastModifiedBy>
  <cp:revision>62</cp:revision>
  <dcterms:created xsi:type="dcterms:W3CDTF">2021-12-08T10:58:46Z</dcterms:created>
  <dcterms:modified xsi:type="dcterms:W3CDTF">2021-12-15T11:41:06Z</dcterms:modified>
</cp:coreProperties>
</file>