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19a660a8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19a660a8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3c48e776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3c48e776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3c48e776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3c48e776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a531e9e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a531e9e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3c48e776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33c48e776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3c48e776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3c48e776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3c48e776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33c48e776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3c48e776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3c48e776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3c48e776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3c48e776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3c48e776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3c48e776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3c48e776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3c48e776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3c48e776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33c48e776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3c48e776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3c48e776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4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3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1100"/>
            <a:ext cx="9164950" cy="52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34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1100"/>
            <a:ext cx="9143999" cy="52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0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625" y="0"/>
            <a:ext cx="9262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" y="0"/>
            <a:ext cx="91440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8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