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98A2E5B-6C28-EDE2-4918-FC9E082B7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9332A8-7458-BB74-D1A3-3D52A8AEB5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A06A9-D6B1-4C3D-9DAF-A0DD91D6C9A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F658F8-C0A2-6BBB-F5A7-5EC0016093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43135C-4B59-F57C-ECB8-668675BD32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4AA9B-6DC8-401D-94CE-61D7D891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865BE-B3B7-D4D0-29F7-95F5BDD2A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F16696-12D8-1538-705B-A7BE67B8F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E8F2F-2C7C-4BD8-7991-9E989BD9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CB905-9B80-0DEA-8A2F-3B81652C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10511D-92E8-D28D-18D0-C068562C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8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6F000-6DED-7B2D-56D4-E2708FEB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8E400B-E9E8-24E6-BD3C-7748D71F1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38165-45EB-E925-13A8-C819FFE6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D874F9-BE20-C98D-99B5-44340407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60F5D2-D5C0-9D9D-447A-DBE1D3E4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DF86DD6-CDDE-0C63-8A7E-A9B771662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D8EBB1-94D1-B6C1-D86C-092E5B0E4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5DB9E-CAC2-7A65-C4B1-1BCEC6B5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895E3D-574F-BB61-FD58-1A39BB1D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5AD36F-B18E-43AF-3B8D-F3AB4982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6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7B2BA-A80A-6673-6D01-C1232285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DAE8B-88E6-DC7C-A51A-A25627775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63FA09-AE1A-657B-077D-4EDCDB9D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6E84BD-CF80-AAA1-6880-A68F1B04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6C4562-7866-4313-9F8C-0CDE562A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F5DC4-7F42-67F7-EE94-36A2BCF5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EB2F45-5869-D0AD-37F3-01A4D3108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5E17EC-F10B-AC7E-5996-488834DA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C739F6-3E25-BDC3-EA43-403464CC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D0101-4FAA-AF13-FAE5-E96E7672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0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3534C-B0EE-CA47-8830-BE2D5DAC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9F190A-F214-F4ED-B598-247E6F94F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2BCA38-398E-B82A-33AF-62815FD84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9881DF-18A5-7FB1-F331-2760D2C4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D5EDC5-DEC2-E056-C4EB-997EADB8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7B4B81-215F-F7EB-179B-A904E59E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8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EFEFC-BC57-E047-F135-8913649E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CF6FC8-618C-A99F-70A0-52347353B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D49F69-243E-2FF6-B440-7555FB82F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25FA6F-DB49-97B9-D3A1-B4F8F1166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7D5EC2-5A63-BFF6-26CC-DFF725C50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22B9256-FC22-EE88-85E9-99D76F5A1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2E510A-9283-3050-9DD5-F32293EE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F1B7CD-B393-F277-830F-EB66C7B7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8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AF7BC-5B80-DDC9-4C05-428437E2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AF19BE-578A-1A44-1910-5A8F8134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BBBA8A-48A9-988C-F9F1-3D363AC6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EA057A-C501-40F0-052D-CD9A92BC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08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0B9567-B388-F764-CB9D-75E2FC2C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5F44CB-36FC-CC96-D3A3-F7017079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EDF3A-2DCC-7532-2D83-3E891D98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F0CBF-2AFB-9E84-9CE9-F36F315D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486E8-4ABD-2966-EE33-F43E6519C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DB2916-C7F7-52B7-6F9F-F5BFF7EDC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B44728-53E5-92DD-7788-6EDA4700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844A27-3F79-1749-9C8F-3A4A3EBD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7AAD7C-5B3F-3C5A-0A9F-38D4506C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6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9B68C-758B-BBAB-8D46-73627DF9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DB1677-E1C6-A8E1-DA38-A5DFC5798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05774E-13F4-5CBD-3912-6548E8673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4B8E78-1E1C-52B5-0D86-6A0F3D29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DD2CC6-60BD-1AE9-CD45-9F88F5F1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8C16B3-3CBB-1FF5-CBAB-18003377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7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EB545-7355-AF9F-8269-F8050AF2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9F525D-04EE-014C-3C30-BD369CCBE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6C32E-2BC3-BE7E-6D18-3DB24A035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5484-E0C2-4639-91E5-1336797DB02A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90BC6D-DB73-731F-1CAB-E20490A95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F25CDF-D25A-9A3E-9328-245FA74F5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234-A302-4FC0-9FA1-82E2D10D4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CA8DB5-52D9-68DF-B6BD-A5E51CE94AF1}"/>
              </a:ext>
            </a:extLst>
          </p:cNvPr>
          <p:cNvSpPr txBox="1"/>
          <p:nvPr/>
        </p:nvSpPr>
        <p:spPr>
          <a:xfrm>
            <a:off x="3463028" y="336521"/>
            <a:ext cx="526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ООО «Юг Газомотор»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2C8E8D-15C5-1424-1129-9BFD72D2B9CE}"/>
              </a:ext>
            </a:extLst>
          </p:cNvPr>
          <p:cNvSpPr/>
          <p:nvPr/>
        </p:nvSpPr>
        <p:spPr>
          <a:xfrm>
            <a:off x="4972973" y="857416"/>
            <a:ext cx="2246051" cy="518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654C0E4-74C3-4C96-9DB9-3D749CDE1EDB}"/>
              </a:ext>
            </a:extLst>
          </p:cNvPr>
          <p:cNvSpPr/>
          <p:nvPr/>
        </p:nvSpPr>
        <p:spPr>
          <a:xfrm>
            <a:off x="4972973" y="1516690"/>
            <a:ext cx="2246051" cy="685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инженер – начальник службы по эксплуатации АГНКС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2C22380-0D1C-D9C8-0FCD-C39D793F1974}"/>
              </a:ext>
            </a:extLst>
          </p:cNvPr>
          <p:cNvSpPr/>
          <p:nvPr/>
        </p:nvSpPr>
        <p:spPr>
          <a:xfrm>
            <a:off x="7768382" y="1516690"/>
            <a:ext cx="2246051" cy="685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по строительству</a:t>
            </a:r>
          </a:p>
        </p:txBody>
      </p: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CA588F55-2A54-FCB8-C24E-24DC103D05F2}"/>
              </a:ext>
            </a:extLst>
          </p:cNvPr>
          <p:cNvCxnSpPr>
            <a:cxnSpLocks/>
            <a:stCxn id="5" idx="3"/>
            <a:endCxn id="8" idx="0"/>
          </p:cNvCxnSpPr>
          <p:nvPr/>
        </p:nvCxnSpPr>
        <p:spPr>
          <a:xfrm>
            <a:off x="7219024" y="1116915"/>
            <a:ext cx="1672384" cy="3997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BDF881B2-C9AA-BBDE-A80A-1DFDC95C9514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6095999" y="1376413"/>
            <a:ext cx="0" cy="14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C029ADB-9D18-831B-CB6C-09509FD7440C}"/>
              </a:ext>
            </a:extLst>
          </p:cNvPr>
          <p:cNvSpPr/>
          <p:nvPr/>
        </p:nvSpPr>
        <p:spPr>
          <a:xfrm>
            <a:off x="2251730" y="1516690"/>
            <a:ext cx="2246051" cy="685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бухгалтер (аутсорсинг)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50E16BB1-6EDE-DB00-2947-6BF22872E51E}"/>
              </a:ext>
            </a:extLst>
          </p:cNvPr>
          <p:cNvCxnSpPr>
            <a:cxnSpLocks/>
            <a:stCxn id="5" idx="2"/>
            <a:endCxn id="28" idx="0"/>
          </p:cNvCxnSpPr>
          <p:nvPr/>
        </p:nvCxnSpPr>
        <p:spPr>
          <a:xfrm flipH="1">
            <a:off x="3374756" y="1376413"/>
            <a:ext cx="2721243" cy="14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F7D421F-A63C-D41D-17D6-6535B4BC3C1B}"/>
              </a:ext>
            </a:extLst>
          </p:cNvPr>
          <p:cNvSpPr/>
          <p:nvPr/>
        </p:nvSpPr>
        <p:spPr>
          <a:xfrm>
            <a:off x="4972973" y="2318031"/>
            <a:ext cx="2246051" cy="286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АГНКС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68C4922-D6C7-AE52-CB9A-A3140BDA15F0}"/>
              </a:ext>
            </a:extLst>
          </p:cNvPr>
          <p:cNvSpPr/>
          <p:nvPr/>
        </p:nvSpPr>
        <p:spPr>
          <a:xfrm>
            <a:off x="4972923" y="3281495"/>
            <a:ext cx="2246051" cy="342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(смена) 5 чел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28747B83-9579-DCE0-B9B2-A21AD4FE10E9}"/>
              </a:ext>
            </a:extLst>
          </p:cNvPr>
          <p:cNvSpPr/>
          <p:nvPr/>
        </p:nvSpPr>
        <p:spPr>
          <a:xfrm>
            <a:off x="4972923" y="2700797"/>
            <a:ext cx="2246051" cy="49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Наполнитель баллонов-кассир (смена) 8 чел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B9CFA016-A8C4-BFA1-C53E-8039CE50001A}"/>
              </a:ext>
            </a:extLst>
          </p:cNvPr>
          <p:cNvSpPr/>
          <p:nvPr/>
        </p:nvSpPr>
        <p:spPr>
          <a:xfrm>
            <a:off x="4972922" y="3707898"/>
            <a:ext cx="2246051" cy="342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Уборщица (смена) 2 чел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CCDE8571-BA14-04CD-860E-AF6321C621FF}"/>
              </a:ext>
            </a:extLst>
          </p:cNvPr>
          <p:cNvCxnSpPr>
            <a:cxnSpLocks/>
            <a:stCxn id="7" idx="2"/>
            <a:endCxn id="41" idx="0"/>
          </p:cNvCxnSpPr>
          <p:nvPr/>
        </p:nvCxnSpPr>
        <p:spPr>
          <a:xfrm>
            <a:off x="6095999" y="2202525"/>
            <a:ext cx="0" cy="11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уступ 55">
            <a:extLst>
              <a:ext uri="{FF2B5EF4-FFF2-40B4-BE49-F238E27FC236}">
                <a16:creationId xmlns:a16="http://schemas.microsoft.com/office/drawing/2014/main" id="{CBD91453-E4D5-165B-754C-CA839DA13F1E}"/>
              </a:ext>
            </a:extLst>
          </p:cNvPr>
          <p:cNvCxnSpPr>
            <a:cxnSpLocks/>
            <a:stCxn id="41" idx="1"/>
            <a:endCxn id="51" idx="1"/>
          </p:cNvCxnSpPr>
          <p:nvPr/>
        </p:nvCxnSpPr>
        <p:spPr>
          <a:xfrm rot="10800000" flipV="1">
            <a:off x="4972923" y="2461491"/>
            <a:ext cx="51" cy="1417865"/>
          </a:xfrm>
          <a:prstGeom prst="bentConnector3">
            <a:avLst>
              <a:gd name="adj1" fmla="val 4483352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6F1F11A-128E-8F0D-7C72-B48FAEFA334F}"/>
              </a:ext>
            </a:extLst>
          </p:cNvPr>
          <p:cNvSpPr/>
          <p:nvPr/>
        </p:nvSpPr>
        <p:spPr>
          <a:xfrm>
            <a:off x="8728965" y="5741085"/>
            <a:ext cx="2246051" cy="342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20 чел.</a:t>
            </a:r>
          </a:p>
        </p:txBody>
      </p:sp>
    </p:spTree>
    <p:extLst>
      <p:ext uri="{BB962C8B-B14F-4D97-AF65-F5344CB8AC3E}">
        <p14:creationId xmlns:p14="http://schemas.microsoft.com/office/powerpoint/2010/main" val="277092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 Хубов</dc:creator>
  <cp:lastModifiedBy>Даниил Хубов</cp:lastModifiedBy>
  <cp:revision>25</cp:revision>
  <dcterms:created xsi:type="dcterms:W3CDTF">2022-05-23T07:42:50Z</dcterms:created>
  <dcterms:modified xsi:type="dcterms:W3CDTF">2022-11-16T11:12:04Z</dcterms:modified>
</cp:coreProperties>
</file>