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7" r:id="rId5"/>
    <p:sldId id="258" r:id="rId6"/>
    <p:sldId id="278" r:id="rId7"/>
    <p:sldId id="259" r:id="rId8"/>
    <p:sldId id="279" r:id="rId9"/>
    <p:sldId id="260" r:id="rId10"/>
    <p:sldId id="280" r:id="rId11"/>
    <p:sldId id="261" r:id="rId12"/>
    <p:sldId id="281" r:id="rId13"/>
    <p:sldId id="262" r:id="rId14"/>
    <p:sldId id="282" r:id="rId15"/>
    <p:sldId id="263" r:id="rId16"/>
    <p:sldId id="28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68FA3-0DB5-499B-9FA7-0D68200D8359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DA5753-0302-4679-B930-8AA6247484EE}">
      <dgm:prSet/>
      <dgm:spPr/>
      <dgm:t>
        <a:bodyPr/>
        <a:lstStyle/>
        <a:p>
          <a:r>
            <a:rPr lang="ru-RU" b="1" i="0" baseline="0"/>
            <a:t>Персонализированные рекомендации вакансий</a:t>
          </a:r>
          <a:r>
            <a:rPr lang="ru-RU" b="0" i="0" baseline="0"/>
            <a:t>: Мы используем алгоритмы ИИ, чтобы предлагать только те вакансии, которые соответствуют навыкам, образованию и опыту пользователя.</a:t>
          </a:r>
          <a:endParaRPr lang="en-US"/>
        </a:p>
      </dgm:t>
    </dgm:pt>
    <dgm:pt modelId="{8CFD6CEB-21CA-422E-A540-118DDD85B315}" type="parTrans" cxnId="{1F4F6F68-C99D-4079-BEC7-E6B3825ACA66}">
      <dgm:prSet/>
      <dgm:spPr/>
      <dgm:t>
        <a:bodyPr/>
        <a:lstStyle/>
        <a:p>
          <a:endParaRPr lang="en-US"/>
        </a:p>
      </dgm:t>
    </dgm:pt>
    <dgm:pt modelId="{7AE23760-DDC7-474C-9DD7-EE03899A989B}" type="sibTrans" cxnId="{1F4F6F68-C99D-4079-BEC7-E6B3825ACA66}">
      <dgm:prSet/>
      <dgm:spPr/>
      <dgm:t>
        <a:bodyPr/>
        <a:lstStyle/>
        <a:p>
          <a:endParaRPr lang="en-US"/>
        </a:p>
      </dgm:t>
    </dgm:pt>
    <dgm:pt modelId="{667DE2D7-0859-43FB-A182-A1C56C519D5E}">
      <dgm:prSet/>
      <dgm:spPr/>
      <dgm:t>
        <a:bodyPr/>
        <a:lstStyle/>
        <a:p>
          <a:r>
            <a:rPr lang="ru-RU" b="1" i="0" baseline="0"/>
            <a:t>Интеграция менторских консультаций</a:t>
          </a:r>
          <a:r>
            <a:rPr lang="ru-RU" b="0" i="0" baseline="0"/>
            <a:t>: Наш проект включает платформу для запроса менторских консультаций, что позволяет пользователям получать советы от экспертов в их области.</a:t>
          </a:r>
          <a:endParaRPr lang="en-US"/>
        </a:p>
      </dgm:t>
    </dgm:pt>
    <dgm:pt modelId="{98CCB81D-410D-4B2A-9C79-5A1FC38CC45E}" type="parTrans" cxnId="{F18CB7AF-4069-4F62-9064-3D13E208C1A1}">
      <dgm:prSet/>
      <dgm:spPr/>
      <dgm:t>
        <a:bodyPr/>
        <a:lstStyle/>
        <a:p>
          <a:endParaRPr lang="en-US"/>
        </a:p>
      </dgm:t>
    </dgm:pt>
    <dgm:pt modelId="{B7DA05E3-2BBB-4E1E-92EE-B8A2AE5AB087}" type="sibTrans" cxnId="{F18CB7AF-4069-4F62-9064-3D13E208C1A1}">
      <dgm:prSet/>
      <dgm:spPr/>
      <dgm:t>
        <a:bodyPr/>
        <a:lstStyle/>
        <a:p>
          <a:endParaRPr lang="en-US"/>
        </a:p>
      </dgm:t>
    </dgm:pt>
    <dgm:pt modelId="{2A2E0B9C-179D-41CC-B1B9-607B62B20825}">
      <dgm:prSet/>
      <dgm:spPr/>
      <dgm:t>
        <a:bodyPr/>
        <a:lstStyle/>
        <a:p>
          <a:r>
            <a:rPr lang="ru-RU" b="1" i="0" baseline="0"/>
            <a:t>Автоматизированные уведомления</a:t>
          </a:r>
          <a:r>
            <a:rPr lang="ru-RU" b="0" i="0" baseline="0"/>
            <a:t>: Система уведомлений помогает пользователям вовремя узнавать о новых вакансиях и изменениях в процессе их заявок.</a:t>
          </a:r>
          <a:endParaRPr lang="en-US"/>
        </a:p>
      </dgm:t>
    </dgm:pt>
    <dgm:pt modelId="{DE6F8B61-BD3E-4AF8-857C-A97215A3CFBB}" type="parTrans" cxnId="{B8343DB8-52F2-4FB2-9889-070A838EDC60}">
      <dgm:prSet/>
      <dgm:spPr/>
      <dgm:t>
        <a:bodyPr/>
        <a:lstStyle/>
        <a:p>
          <a:endParaRPr lang="en-US"/>
        </a:p>
      </dgm:t>
    </dgm:pt>
    <dgm:pt modelId="{7BD9A852-CBE9-4028-A145-6802A5773EA7}" type="sibTrans" cxnId="{B8343DB8-52F2-4FB2-9889-070A838EDC60}">
      <dgm:prSet/>
      <dgm:spPr/>
      <dgm:t>
        <a:bodyPr/>
        <a:lstStyle/>
        <a:p>
          <a:endParaRPr lang="en-US"/>
        </a:p>
      </dgm:t>
    </dgm:pt>
    <dgm:pt modelId="{B582FB86-4011-4FC9-96B7-C1B5DEFB9333}">
      <dgm:prSet/>
      <dgm:spPr/>
      <dgm:t>
        <a:bodyPr/>
        <a:lstStyle/>
        <a:p>
          <a:r>
            <a:rPr lang="ru-RU" b="1" i="0" baseline="0"/>
            <a:t>Планирование карьерного роста</a:t>
          </a:r>
          <a:r>
            <a:rPr lang="ru-RU" b="0" i="0" baseline="0"/>
            <a:t>: Мы предлагаем карьерные рекомендации на основе индивидуальных характеристик пользователя, помогая им понять, какие навыки необходимо развивать для достижения своих целей.</a:t>
          </a:r>
          <a:endParaRPr lang="en-US"/>
        </a:p>
      </dgm:t>
    </dgm:pt>
    <dgm:pt modelId="{F23BC9D9-77D5-41A0-9BBB-E60C18FB4009}" type="parTrans" cxnId="{F362D421-57E0-4110-AB49-6E2284F403EF}">
      <dgm:prSet/>
      <dgm:spPr/>
      <dgm:t>
        <a:bodyPr/>
        <a:lstStyle/>
        <a:p>
          <a:endParaRPr lang="en-US"/>
        </a:p>
      </dgm:t>
    </dgm:pt>
    <dgm:pt modelId="{5B1F7C40-B876-4929-8953-508A9BB7633D}" type="sibTrans" cxnId="{F362D421-57E0-4110-AB49-6E2284F403EF}">
      <dgm:prSet/>
      <dgm:spPr/>
      <dgm:t>
        <a:bodyPr/>
        <a:lstStyle/>
        <a:p>
          <a:endParaRPr lang="en-US"/>
        </a:p>
      </dgm:t>
    </dgm:pt>
    <dgm:pt modelId="{85C4C226-E98A-47DC-9F17-11BBF3C4816D}" type="pres">
      <dgm:prSet presAssocID="{21D68FA3-0DB5-499B-9FA7-0D68200D8359}" presName="Name0" presStyleCnt="0">
        <dgm:presLayoutVars>
          <dgm:dir/>
          <dgm:resizeHandles/>
        </dgm:presLayoutVars>
      </dgm:prSet>
      <dgm:spPr/>
    </dgm:pt>
    <dgm:pt modelId="{C3A497BC-F2D5-4D87-8674-0FB69CFCAF2D}" type="pres">
      <dgm:prSet presAssocID="{2EDA5753-0302-4679-B930-8AA6247484EE}" presName="compNode" presStyleCnt="0"/>
      <dgm:spPr/>
    </dgm:pt>
    <dgm:pt modelId="{016FA552-EF7E-43D2-B9CE-BD33B454A5CE}" type="pres">
      <dgm:prSet presAssocID="{2EDA5753-0302-4679-B930-8AA6247484EE}" presName="dummyConnPt" presStyleCnt="0"/>
      <dgm:spPr/>
    </dgm:pt>
    <dgm:pt modelId="{1F9698F7-33B7-4D99-AC7A-CCCD968CAFA8}" type="pres">
      <dgm:prSet presAssocID="{2EDA5753-0302-4679-B930-8AA6247484EE}" presName="node" presStyleLbl="node1" presStyleIdx="0" presStyleCnt="4">
        <dgm:presLayoutVars>
          <dgm:bulletEnabled val="1"/>
        </dgm:presLayoutVars>
      </dgm:prSet>
      <dgm:spPr/>
    </dgm:pt>
    <dgm:pt modelId="{8BB31D7C-C38F-459E-9A23-F448E5FB65F2}" type="pres">
      <dgm:prSet presAssocID="{7AE23760-DDC7-474C-9DD7-EE03899A989B}" presName="sibTrans" presStyleLbl="bgSibTrans2D1" presStyleIdx="0" presStyleCnt="3"/>
      <dgm:spPr/>
    </dgm:pt>
    <dgm:pt modelId="{714262F4-D711-4F14-8500-DA8E0A1618ED}" type="pres">
      <dgm:prSet presAssocID="{667DE2D7-0859-43FB-A182-A1C56C519D5E}" presName="compNode" presStyleCnt="0"/>
      <dgm:spPr/>
    </dgm:pt>
    <dgm:pt modelId="{E802A0EC-98B6-4D77-960C-5A807A4E7C59}" type="pres">
      <dgm:prSet presAssocID="{667DE2D7-0859-43FB-A182-A1C56C519D5E}" presName="dummyConnPt" presStyleCnt="0"/>
      <dgm:spPr/>
    </dgm:pt>
    <dgm:pt modelId="{16EE628B-936D-4EFC-93E0-4AB599F43A8B}" type="pres">
      <dgm:prSet presAssocID="{667DE2D7-0859-43FB-A182-A1C56C519D5E}" presName="node" presStyleLbl="node1" presStyleIdx="1" presStyleCnt="4">
        <dgm:presLayoutVars>
          <dgm:bulletEnabled val="1"/>
        </dgm:presLayoutVars>
      </dgm:prSet>
      <dgm:spPr/>
    </dgm:pt>
    <dgm:pt modelId="{19DFF0D3-9FF2-4342-B057-9075C8F74AE3}" type="pres">
      <dgm:prSet presAssocID="{B7DA05E3-2BBB-4E1E-92EE-B8A2AE5AB087}" presName="sibTrans" presStyleLbl="bgSibTrans2D1" presStyleIdx="1" presStyleCnt="3"/>
      <dgm:spPr/>
    </dgm:pt>
    <dgm:pt modelId="{FB84A68F-27A2-470A-8C3A-A01CBD9727E8}" type="pres">
      <dgm:prSet presAssocID="{2A2E0B9C-179D-41CC-B1B9-607B62B20825}" presName="compNode" presStyleCnt="0"/>
      <dgm:spPr/>
    </dgm:pt>
    <dgm:pt modelId="{68A44D37-D6B9-4491-9102-80EA2F517948}" type="pres">
      <dgm:prSet presAssocID="{2A2E0B9C-179D-41CC-B1B9-607B62B20825}" presName="dummyConnPt" presStyleCnt="0"/>
      <dgm:spPr/>
    </dgm:pt>
    <dgm:pt modelId="{C7A3C4F5-166A-446A-933F-57E7E1BD63FA}" type="pres">
      <dgm:prSet presAssocID="{2A2E0B9C-179D-41CC-B1B9-607B62B20825}" presName="node" presStyleLbl="node1" presStyleIdx="2" presStyleCnt="4">
        <dgm:presLayoutVars>
          <dgm:bulletEnabled val="1"/>
        </dgm:presLayoutVars>
      </dgm:prSet>
      <dgm:spPr/>
    </dgm:pt>
    <dgm:pt modelId="{2E7DB7FF-D4FA-4973-A184-71A822C61695}" type="pres">
      <dgm:prSet presAssocID="{7BD9A852-CBE9-4028-A145-6802A5773EA7}" presName="sibTrans" presStyleLbl="bgSibTrans2D1" presStyleIdx="2" presStyleCnt="3"/>
      <dgm:spPr/>
    </dgm:pt>
    <dgm:pt modelId="{2C3BE168-D948-4D66-937F-DD40D20443C1}" type="pres">
      <dgm:prSet presAssocID="{B582FB86-4011-4FC9-96B7-C1B5DEFB9333}" presName="compNode" presStyleCnt="0"/>
      <dgm:spPr/>
    </dgm:pt>
    <dgm:pt modelId="{3C87D99C-9ECD-4932-9DBC-A35EF4B7838B}" type="pres">
      <dgm:prSet presAssocID="{B582FB86-4011-4FC9-96B7-C1B5DEFB9333}" presName="dummyConnPt" presStyleCnt="0"/>
      <dgm:spPr/>
    </dgm:pt>
    <dgm:pt modelId="{66A683B4-4C84-404F-A68A-0A3EEB7F8980}" type="pres">
      <dgm:prSet presAssocID="{B582FB86-4011-4FC9-96B7-C1B5DEFB9333}" presName="node" presStyleLbl="node1" presStyleIdx="3" presStyleCnt="4">
        <dgm:presLayoutVars>
          <dgm:bulletEnabled val="1"/>
        </dgm:presLayoutVars>
      </dgm:prSet>
      <dgm:spPr/>
    </dgm:pt>
  </dgm:ptLst>
  <dgm:cxnLst>
    <dgm:cxn modelId="{FA977A1C-2A5B-4119-BAB4-E0B5A280B017}" type="presOf" srcId="{7BD9A852-CBE9-4028-A145-6802A5773EA7}" destId="{2E7DB7FF-D4FA-4973-A184-71A822C61695}" srcOrd="0" destOrd="0" presId="urn:microsoft.com/office/officeart/2005/8/layout/bProcess4"/>
    <dgm:cxn modelId="{F362D421-57E0-4110-AB49-6E2284F403EF}" srcId="{21D68FA3-0DB5-499B-9FA7-0D68200D8359}" destId="{B582FB86-4011-4FC9-96B7-C1B5DEFB9333}" srcOrd="3" destOrd="0" parTransId="{F23BC9D9-77D5-41A0-9BBB-E60C18FB4009}" sibTransId="{5B1F7C40-B876-4929-8953-508A9BB7633D}"/>
    <dgm:cxn modelId="{95152141-37A3-4E42-BF55-019EF910AC4A}" type="presOf" srcId="{21D68FA3-0DB5-499B-9FA7-0D68200D8359}" destId="{85C4C226-E98A-47DC-9F17-11BBF3C4816D}" srcOrd="0" destOrd="0" presId="urn:microsoft.com/office/officeart/2005/8/layout/bProcess4"/>
    <dgm:cxn modelId="{1F4F6F68-C99D-4079-BEC7-E6B3825ACA66}" srcId="{21D68FA3-0DB5-499B-9FA7-0D68200D8359}" destId="{2EDA5753-0302-4679-B930-8AA6247484EE}" srcOrd="0" destOrd="0" parTransId="{8CFD6CEB-21CA-422E-A540-118DDD85B315}" sibTransId="{7AE23760-DDC7-474C-9DD7-EE03899A989B}"/>
    <dgm:cxn modelId="{36C3F469-9AC7-481A-9AF7-B678DD471D31}" type="presOf" srcId="{7AE23760-DDC7-474C-9DD7-EE03899A989B}" destId="{8BB31D7C-C38F-459E-9A23-F448E5FB65F2}" srcOrd="0" destOrd="0" presId="urn:microsoft.com/office/officeart/2005/8/layout/bProcess4"/>
    <dgm:cxn modelId="{EB459D6A-F6A6-4A72-8CAC-281C75C57407}" type="presOf" srcId="{2A2E0B9C-179D-41CC-B1B9-607B62B20825}" destId="{C7A3C4F5-166A-446A-933F-57E7E1BD63FA}" srcOrd="0" destOrd="0" presId="urn:microsoft.com/office/officeart/2005/8/layout/bProcess4"/>
    <dgm:cxn modelId="{A9253A4E-E255-4466-81A7-38CD83BAA092}" type="presOf" srcId="{B7DA05E3-2BBB-4E1E-92EE-B8A2AE5AB087}" destId="{19DFF0D3-9FF2-4342-B057-9075C8F74AE3}" srcOrd="0" destOrd="0" presId="urn:microsoft.com/office/officeart/2005/8/layout/bProcess4"/>
    <dgm:cxn modelId="{EBC79A76-97C2-4F60-B324-B4B8DC303A01}" type="presOf" srcId="{B582FB86-4011-4FC9-96B7-C1B5DEFB9333}" destId="{66A683B4-4C84-404F-A68A-0A3EEB7F8980}" srcOrd="0" destOrd="0" presId="urn:microsoft.com/office/officeart/2005/8/layout/bProcess4"/>
    <dgm:cxn modelId="{102C0C8C-8846-4CC0-AF01-B795F1D3471C}" type="presOf" srcId="{2EDA5753-0302-4679-B930-8AA6247484EE}" destId="{1F9698F7-33B7-4D99-AC7A-CCCD968CAFA8}" srcOrd="0" destOrd="0" presId="urn:microsoft.com/office/officeart/2005/8/layout/bProcess4"/>
    <dgm:cxn modelId="{F18CB7AF-4069-4F62-9064-3D13E208C1A1}" srcId="{21D68FA3-0DB5-499B-9FA7-0D68200D8359}" destId="{667DE2D7-0859-43FB-A182-A1C56C519D5E}" srcOrd="1" destOrd="0" parTransId="{98CCB81D-410D-4B2A-9C79-5A1FC38CC45E}" sibTransId="{B7DA05E3-2BBB-4E1E-92EE-B8A2AE5AB087}"/>
    <dgm:cxn modelId="{B8343DB8-52F2-4FB2-9889-070A838EDC60}" srcId="{21D68FA3-0DB5-499B-9FA7-0D68200D8359}" destId="{2A2E0B9C-179D-41CC-B1B9-607B62B20825}" srcOrd="2" destOrd="0" parTransId="{DE6F8B61-BD3E-4AF8-857C-A97215A3CFBB}" sibTransId="{7BD9A852-CBE9-4028-A145-6802A5773EA7}"/>
    <dgm:cxn modelId="{95364CBF-1107-4AE7-8DF0-C5A3924E5DFA}" type="presOf" srcId="{667DE2D7-0859-43FB-A182-A1C56C519D5E}" destId="{16EE628B-936D-4EFC-93E0-4AB599F43A8B}" srcOrd="0" destOrd="0" presId="urn:microsoft.com/office/officeart/2005/8/layout/bProcess4"/>
    <dgm:cxn modelId="{DE068B19-719A-4867-B06D-B95E8E9EEE74}" type="presParOf" srcId="{85C4C226-E98A-47DC-9F17-11BBF3C4816D}" destId="{C3A497BC-F2D5-4D87-8674-0FB69CFCAF2D}" srcOrd="0" destOrd="0" presId="urn:microsoft.com/office/officeart/2005/8/layout/bProcess4"/>
    <dgm:cxn modelId="{06917AD3-DBC3-4C06-A5F4-FE3545AD6E1B}" type="presParOf" srcId="{C3A497BC-F2D5-4D87-8674-0FB69CFCAF2D}" destId="{016FA552-EF7E-43D2-B9CE-BD33B454A5CE}" srcOrd="0" destOrd="0" presId="urn:microsoft.com/office/officeart/2005/8/layout/bProcess4"/>
    <dgm:cxn modelId="{72950C9C-35CC-4D64-855B-378436C79F4C}" type="presParOf" srcId="{C3A497BC-F2D5-4D87-8674-0FB69CFCAF2D}" destId="{1F9698F7-33B7-4D99-AC7A-CCCD968CAFA8}" srcOrd="1" destOrd="0" presId="urn:microsoft.com/office/officeart/2005/8/layout/bProcess4"/>
    <dgm:cxn modelId="{F92203B9-CD7E-4D83-9B67-148BDA9CE3A9}" type="presParOf" srcId="{85C4C226-E98A-47DC-9F17-11BBF3C4816D}" destId="{8BB31D7C-C38F-459E-9A23-F448E5FB65F2}" srcOrd="1" destOrd="0" presId="urn:microsoft.com/office/officeart/2005/8/layout/bProcess4"/>
    <dgm:cxn modelId="{1115A710-785C-470E-9074-FA7A36FBEFAC}" type="presParOf" srcId="{85C4C226-E98A-47DC-9F17-11BBF3C4816D}" destId="{714262F4-D711-4F14-8500-DA8E0A1618ED}" srcOrd="2" destOrd="0" presId="urn:microsoft.com/office/officeart/2005/8/layout/bProcess4"/>
    <dgm:cxn modelId="{2CBC2F22-AE6C-4764-9A91-92187174D4EE}" type="presParOf" srcId="{714262F4-D711-4F14-8500-DA8E0A1618ED}" destId="{E802A0EC-98B6-4D77-960C-5A807A4E7C59}" srcOrd="0" destOrd="0" presId="urn:microsoft.com/office/officeart/2005/8/layout/bProcess4"/>
    <dgm:cxn modelId="{66FD3B63-15C5-4E18-AF63-EF964742E623}" type="presParOf" srcId="{714262F4-D711-4F14-8500-DA8E0A1618ED}" destId="{16EE628B-936D-4EFC-93E0-4AB599F43A8B}" srcOrd="1" destOrd="0" presId="urn:microsoft.com/office/officeart/2005/8/layout/bProcess4"/>
    <dgm:cxn modelId="{DF7D54E8-D0CC-4992-9637-02D76354050C}" type="presParOf" srcId="{85C4C226-E98A-47DC-9F17-11BBF3C4816D}" destId="{19DFF0D3-9FF2-4342-B057-9075C8F74AE3}" srcOrd="3" destOrd="0" presId="urn:microsoft.com/office/officeart/2005/8/layout/bProcess4"/>
    <dgm:cxn modelId="{753FF866-D8F3-4BA3-8D98-1F753D869BBB}" type="presParOf" srcId="{85C4C226-E98A-47DC-9F17-11BBF3C4816D}" destId="{FB84A68F-27A2-470A-8C3A-A01CBD9727E8}" srcOrd="4" destOrd="0" presId="urn:microsoft.com/office/officeart/2005/8/layout/bProcess4"/>
    <dgm:cxn modelId="{E32497F5-5C94-472C-BCCC-D36BF1EC1EF3}" type="presParOf" srcId="{FB84A68F-27A2-470A-8C3A-A01CBD9727E8}" destId="{68A44D37-D6B9-4491-9102-80EA2F517948}" srcOrd="0" destOrd="0" presId="urn:microsoft.com/office/officeart/2005/8/layout/bProcess4"/>
    <dgm:cxn modelId="{64875BFD-589C-4DA1-B15E-CE8B1FED8F88}" type="presParOf" srcId="{FB84A68F-27A2-470A-8C3A-A01CBD9727E8}" destId="{C7A3C4F5-166A-446A-933F-57E7E1BD63FA}" srcOrd="1" destOrd="0" presId="urn:microsoft.com/office/officeart/2005/8/layout/bProcess4"/>
    <dgm:cxn modelId="{DCF46D5F-1C1B-40D1-AEF7-981D64A07510}" type="presParOf" srcId="{85C4C226-E98A-47DC-9F17-11BBF3C4816D}" destId="{2E7DB7FF-D4FA-4973-A184-71A822C61695}" srcOrd="5" destOrd="0" presId="urn:microsoft.com/office/officeart/2005/8/layout/bProcess4"/>
    <dgm:cxn modelId="{98E201DE-1AB3-4B14-8FED-81F3A40686A6}" type="presParOf" srcId="{85C4C226-E98A-47DC-9F17-11BBF3C4816D}" destId="{2C3BE168-D948-4D66-937F-DD40D20443C1}" srcOrd="6" destOrd="0" presId="urn:microsoft.com/office/officeart/2005/8/layout/bProcess4"/>
    <dgm:cxn modelId="{F6BA1C48-5B3F-4525-B636-45BAF1D4AFF4}" type="presParOf" srcId="{2C3BE168-D948-4D66-937F-DD40D20443C1}" destId="{3C87D99C-9ECD-4932-9DBC-A35EF4B7838B}" srcOrd="0" destOrd="0" presId="urn:microsoft.com/office/officeart/2005/8/layout/bProcess4"/>
    <dgm:cxn modelId="{B052AD7C-063C-4616-AC7E-851A3F53BC59}" type="presParOf" srcId="{2C3BE168-D948-4D66-937F-DD40D20443C1}" destId="{66A683B4-4C84-404F-A68A-0A3EEB7F898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DCCBC-DE23-4731-A3E8-B65BF15098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87D03C-F1CB-4363-8D31-DFDEFEA4119F}">
      <dgm:prSet/>
      <dgm:spPr/>
      <dgm:t>
        <a:bodyPr/>
        <a:lstStyle/>
        <a:p>
          <a:r>
            <a:rPr lang="ru-RU"/>
            <a:t>Для нашего проекта, сфокусированного на персонализированных рекомендациях вакансий, менторских консультациях и карьерном развитии, потенциал рынка также огромен. Наша целевая аудитория включает:</a:t>
          </a:r>
          <a:endParaRPr lang="en-US"/>
        </a:p>
      </dgm:t>
    </dgm:pt>
    <dgm:pt modelId="{3303A88F-02A9-4562-B01C-04AEBA725098}" type="parTrans" cxnId="{DDE8D779-4284-419F-8351-87D844651C35}">
      <dgm:prSet/>
      <dgm:spPr/>
      <dgm:t>
        <a:bodyPr/>
        <a:lstStyle/>
        <a:p>
          <a:endParaRPr lang="en-US"/>
        </a:p>
      </dgm:t>
    </dgm:pt>
    <dgm:pt modelId="{A93CE65C-4AC5-478E-8DB0-A2C5FB07BB5D}" type="sibTrans" cxnId="{DDE8D779-4284-419F-8351-87D844651C35}">
      <dgm:prSet/>
      <dgm:spPr/>
      <dgm:t>
        <a:bodyPr/>
        <a:lstStyle/>
        <a:p>
          <a:endParaRPr lang="en-US"/>
        </a:p>
      </dgm:t>
    </dgm:pt>
    <dgm:pt modelId="{8ABFEAC1-3BAF-49E4-9646-CCD4330B7C85}">
      <dgm:prSet/>
      <dgm:spPr/>
      <dgm:t>
        <a:bodyPr/>
        <a:lstStyle/>
        <a:p>
          <a:r>
            <a:rPr lang="ru-RU" b="1"/>
            <a:t>Молодые специалисты</a:t>
          </a:r>
          <a:r>
            <a:rPr lang="ru-RU"/>
            <a:t>: Лица в возрасте 22-35 лет, находящиеся в начале своей карьеры, нуждающиеся в правильных карьерных советах и возможностях развития.</a:t>
          </a:r>
          <a:endParaRPr lang="en-US"/>
        </a:p>
      </dgm:t>
    </dgm:pt>
    <dgm:pt modelId="{9DF82E73-5FE2-4A33-BDC6-DEE48411D452}" type="parTrans" cxnId="{0D5AE49A-29B0-4756-8B18-CF8E70C6D6C7}">
      <dgm:prSet/>
      <dgm:spPr/>
      <dgm:t>
        <a:bodyPr/>
        <a:lstStyle/>
        <a:p>
          <a:endParaRPr lang="en-US"/>
        </a:p>
      </dgm:t>
    </dgm:pt>
    <dgm:pt modelId="{F41B4CEB-8713-4C9A-947C-5A12CE48B409}" type="sibTrans" cxnId="{0D5AE49A-29B0-4756-8B18-CF8E70C6D6C7}">
      <dgm:prSet/>
      <dgm:spPr/>
      <dgm:t>
        <a:bodyPr/>
        <a:lstStyle/>
        <a:p>
          <a:endParaRPr lang="en-US"/>
        </a:p>
      </dgm:t>
    </dgm:pt>
    <dgm:pt modelId="{0175E085-0E99-4145-B447-2D0DBE7C9D71}">
      <dgm:prSet/>
      <dgm:spPr/>
      <dgm:t>
        <a:bodyPr/>
        <a:lstStyle/>
        <a:p>
          <a:r>
            <a:rPr lang="ru-RU" b="1"/>
            <a:t>Профессионалы, меняющие карьеру</a:t>
          </a:r>
          <a:r>
            <a:rPr lang="ru-RU"/>
            <a:t>: Люди, желающие освоить новую профессию или перейти на новый карьерный уровень, нуждающиеся в консультировании и рекомендациях по вакансии.</a:t>
          </a:r>
          <a:endParaRPr lang="en-US"/>
        </a:p>
      </dgm:t>
    </dgm:pt>
    <dgm:pt modelId="{9DC20B9A-757B-4682-92E6-3E95FDCC69BE}" type="parTrans" cxnId="{C2E7F3DB-0B72-469E-ADFF-9737C7482993}">
      <dgm:prSet/>
      <dgm:spPr/>
      <dgm:t>
        <a:bodyPr/>
        <a:lstStyle/>
        <a:p>
          <a:endParaRPr lang="en-US"/>
        </a:p>
      </dgm:t>
    </dgm:pt>
    <dgm:pt modelId="{089A4E3D-6129-457D-A09C-68E223DE3642}" type="sibTrans" cxnId="{C2E7F3DB-0B72-469E-ADFF-9737C7482993}">
      <dgm:prSet/>
      <dgm:spPr/>
      <dgm:t>
        <a:bodyPr/>
        <a:lstStyle/>
        <a:p>
          <a:endParaRPr lang="en-US"/>
        </a:p>
      </dgm:t>
    </dgm:pt>
    <dgm:pt modelId="{A2817698-E3A5-45AF-ACBA-9739B9F3A402}">
      <dgm:prSet/>
      <dgm:spPr/>
      <dgm:t>
        <a:bodyPr/>
        <a:lstStyle/>
        <a:p>
          <a:r>
            <a:rPr lang="ru-RU" b="1"/>
            <a:t>Компании и рекрутинговые агентства</a:t>
          </a:r>
          <a:r>
            <a:rPr lang="ru-RU"/>
            <a:t>: Компании, стремящиеся нанимать квалифицированных специалистов быстрее и эффективнее, используя наши инструменты для персонализированного подбора и рекомендаций.</a:t>
          </a:r>
          <a:endParaRPr lang="en-US"/>
        </a:p>
      </dgm:t>
    </dgm:pt>
    <dgm:pt modelId="{37BBBCB9-F978-44E2-866F-821D17D986F8}" type="parTrans" cxnId="{AA26D498-4E48-42A1-A646-EECAD9F8CD71}">
      <dgm:prSet/>
      <dgm:spPr/>
      <dgm:t>
        <a:bodyPr/>
        <a:lstStyle/>
        <a:p>
          <a:endParaRPr lang="en-US"/>
        </a:p>
      </dgm:t>
    </dgm:pt>
    <dgm:pt modelId="{555ABCC1-3294-450C-A813-4B4993285545}" type="sibTrans" cxnId="{AA26D498-4E48-42A1-A646-EECAD9F8CD71}">
      <dgm:prSet/>
      <dgm:spPr/>
      <dgm:t>
        <a:bodyPr/>
        <a:lstStyle/>
        <a:p>
          <a:endParaRPr lang="en-US"/>
        </a:p>
      </dgm:t>
    </dgm:pt>
    <dgm:pt modelId="{4512445D-D918-45E2-9363-1DC16B041DAE}" type="pres">
      <dgm:prSet presAssocID="{06FDCCBC-DE23-4731-A3E8-B65BF1509816}" presName="linear" presStyleCnt="0">
        <dgm:presLayoutVars>
          <dgm:animLvl val="lvl"/>
          <dgm:resizeHandles val="exact"/>
        </dgm:presLayoutVars>
      </dgm:prSet>
      <dgm:spPr/>
    </dgm:pt>
    <dgm:pt modelId="{37970C54-A6F9-4E2B-80C0-91400CB03B0B}" type="pres">
      <dgm:prSet presAssocID="{1D87D03C-F1CB-4363-8D31-DFDEFEA411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3107F8-F70C-4A38-B145-A657690AD03E}" type="pres">
      <dgm:prSet presAssocID="{A93CE65C-4AC5-478E-8DB0-A2C5FB07BB5D}" presName="spacer" presStyleCnt="0"/>
      <dgm:spPr/>
    </dgm:pt>
    <dgm:pt modelId="{993F6226-B47A-408B-86EC-5DEF1342F10A}" type="pres">
      <dgm:prSet presAssocID="{8ABFEAC1-3BAF-49E4-9646-CCD4330B7C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32EECC-87FB-4B5D-9E68-BB19F2DA7BBA}" type="pres">
      <dgm:prSet presAssocID="{F41B4CEB-8713-4C9A-947C-5A12CE48B409}" presName="spacer" presStyleCnt="0"/>
      <dgm:spPr/>
    </dgm:pt>
    <dgm:pt modelId="{5798F98E-3F9A-401E-BE01-3FD037427BFA}" type="pres">
      <dgm:prSet presAssocID="{0175E085-0E99-4145-B447-2D0DBE7C9D7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0B8C58-669E-420A-9361-D2A1BFD1626A}" type="pres">
      <dgm:prSet presAssocID="{089A4E3D-6129-457D-A09C-68E223DE3642}" presName="spacer" presStyleCnt="0"/>
      <dgm:spPr/>
    </dgm:pt>
    <dgm:pt modelId="{E95864CB-4620-46B5-9C98-21B3D721C2D5}" type="pres">
      <dgm:prSet presAssocID="{A2817698-E3A5-45AF-ACBA-9739B9F3A40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B81C05-072F-4FBB-B451-11B41A0C5799}" type="presOf" srcId="{A2817698-E3A5-45AF-ACBA-9739B9F3A402}" destId="{E95864CB-4620-46B5-9C98-21B3D721C2D5}" srcOrd="0" destOrd="0" presId="urn:microsoft.com/office/officeart/2005/8/layout/vList2"/>
    <dgm:cxn modelId="{DDE8D779-4284-419F-8351-87D844651C35}" srcId="{06FDCCBC-DE23-4731-A3E8-B65BF1509816}" destId="{1D87D03C-F1CB-4363-8D31-DFDEFEA4119F}" srcOrd="0" destOrd="0" parTransId="{3303A88F-02A9-4562-B01C-04AEBA725098}" sibTransId="{A93CE65C-4AC5-478E-8DB0-A2C5FB07BB5D}"/>
    <dgm:cxn modelId="{3FCCC182-9564-4426-8C62-11A337EA334F}" type="presOf" srcId="{06FDCCBC-DE23-4731-A3E8-B65BF1509816}" destId="{4512445D-D918-45E2-9363-1DC16B041DAE}" srcOrd="0" destOrd="0" presId="urn:microsoft.com/office/officeart/2005/8/layout/vList2"/>
    <dgm:cxn modelId="{C3EC478B-2E7C-43E6-9CC4-E634E0BDBCFE}" type="presOf" srcId="{1D87D03C-F1CB-4363-8D31-DFDEFEA4119F}" destId="{37970C54-A6F9-4E2B-80C0-91400CB03B0B}" srcOrd="0" destOrd="0" presId="urn:microsoft.com/office/officeart/2005/8/layout/vList2"/>
    <dgm:cxn modelId="{D6A7FF8B-8C4A-4627-B202-40D925DBB978}" type="presOf" srcId="{0175E085-0E99-4145-B447-2D0DBE7C9D71}" destId="{5798F98E-3F9A-401E-BE01-3FD037427BFA}" srcOrd="0" destOrd="0" presId="urn:microsoft.com/office/officeart/2005/8/layout/vList2"/>
    <dgm:cxn modelId="{AA26D498-4E48-42A1-A646-EECAD9F8CD71}" srcId="{06FDCCBC-DE23-4731-A3E8-B65BF1509816}" destId="{A2817698-E3A5-45AF-ACBA-9739B9F3A402}" srcOrd="3" destOrd="0" parTransId="{37BBBCB9-F978-44E2-866F-821D17D986F8}" sibTransId="{555ABCC1-3294-450C-A813-4B4993285545}"/>
    <dgm:cxn modelId="{0D5AE49A-29B0-4756-8B18-CF8E70C6D6C7}" srcId="{06FDCCBC-DE23-4731-A3E8-B65BF1509816}" destId="{8ABFEAC1-3BAF-49E4-9646-CCD4330B7C85}" srcOrd="1" destOrd="0" parTransId="{9DF82E73-5FE2-4A33-BDC6-DEE48411D452}" sibTransId="{F41B4CEB-8713-4C9A-947C-5A12CE48B409}"/>
    <dgm:cxn modelId="{C2E7F3DB-0B72-469E-ADFF-9737C7482993}" srcId="{06FDCCBC-DE23-4731-A3E8-B65BF1509816}" destId="{0175E085-0E99-4145-B447-2D0DBE7C9D71}" srcOrd="2" destOrd="0" parTransId="{9DC20B9A-757B-4682-92E6-3E95FDCC69BE}" sibTransId="{089A4E3D-6129-457D-A09C-68E223DE3642}"/>
    <dgm:cxn modelId="{56D6FCFB-7BA2-4103-A014-A0CAC7DF67B2}" type="presOf" srcId="{8ABFEAC1-3BAF-49E4-9646-CCD4330B7C85}" destId="{993F6226-B47A-408B-86EC-5DEF1342F10A}" srcOrd="0" destOrd="0" presId="urn:microsoft.com/office/officeart/2005/8/layout/vList2"/>
    <dgm:cxn modelId="{8F0892A9-8B83-49D1-B7E8-509538AEB4C0}" type="presParOf" srcId="{4512445D-D918-45E2-9363-1DC16B041DAE}" destId="{37970C54-A6F9-4E2B-80C0-91400CB03B0B}" srcOrd="0" destOrd="0" presId="urn:microsoft.com/office/officeart/2005/8/layout/vList2"/>
    <dgm:cxn modelId="{A54DEC32-B8FF-4F30-8815-0611FAB75FE1}" type="presParOf" srcId="{4512445D-D918-45E2-9363-1DC16B041DAE}" destId="{4E3107F8-F70C-4A38-B145-A657690AD03E}" srcOrd="1" destOrd="0" presId="urn:microsoft.com/office/officeart/2005/8/layout/vList2"/>
    <dgm:cxn modelId="{C3632529-3A56-476D-BC72-EC1BA68E17A6}" type="presParOf" srcId="{4512445D-D918-45E2-9363-1DC16B041DAE}" destId="{993F6226-B47A-408B-86EC-5DEF1342F10A}" srcOrd="2" destOrd="0" presId="urn:microsoft.com/office/officeart/2005/8/layout/vList2"/>
    <dgm:cxn modelId="{D758C011-B06E-414F-A9CE-5A757E05C263}" type="presParOf" srcId="{4512445D-D918-45E2-9363-1DC16B041DAE}" destId="{5B32EECC-87FB-4B5D-9E68-BB19F2DA7BBA}" srcOrd="3" destOrd="0" presId="urn:microsoft.com/office/officeart/2005/8/layout/vList2"/>
    <dgm:cxn modelId="{C3F9D3E8-1A9F-4F82-9704-0CCDD03D18ED}" type="presParOf" srcId="{4512445D-D918-45E2-9363-1DC16B041DAE}" destId="{5798F98E-3F9A-401E-BE01-3FD037427BFA}" srcOrd="4" destOrd="0" presId="urn:microsoft.com/office/officeart/2005/8/layout/vList2"/>
    <dgm:cxn modelId="{2F1CFED2-1198-4C78-B68A-EECA695AAED6}" type="presParOf" srcId="{4512445D-D918-45E2-9363-1DC16B041DAE}" destId="{D10B8C58-669E-420A-9361-D2A1BFD1626A}" srcOrd="5" destOrd="0" presId="urn:microsoft.com/office/officeart/2005/8/layout/vList2"/>
    <dgm:cxn modelId="{E90D7497-35A7-403B-874D-6B1F5844C923}" type="presParOf" srcId="{4512445D-D918-45E2-9363-1DC16B041DAE}" destId="{E95864CB-4620-46B5-9C98-21B3D721C2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A043E-E691-499D-9E64-9E4CEE7D6F8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64A3F0-BE90-4BAF-A322-55C9A50C00AD}">
      <dgm:prSet/>
      <dgm:spPr/>
      <dgm:t>
        <a:bodyPr/>
        <a:lstStyle/>
        <a:p>
          <a:r>
            <a:rPr lang="ru-RU" b="1" i="0" baseline="0"/>
            <a:t>Личный кабинет</a:t>
          </a:r>
          <a:r>
            <a:rPr lang="ru-RU" b="0" i="0" baseline="0"/>
            <a:t>:</a:t>
          </a:r>
          <a:endParaRPr lang="en-US"/>
        </a:p>
      </dgm:t>
    </dgm:pt>
    <dgm:pt modelId="{900B0FCC-0A18-429C-AA60-5C89A8253776}" type="parTrans" cxnId="{59F2CDBB-1B6C-4AA1-B8F5-C8ABE68666EE}">
      <dgm:prSet/>
      <dgm:spPr/>
      <dgm:t>
        <a:bodyPr/>
        <a:lstStyle/>
        <a:p>
          <a:endParaRPr lang="en-US"/>
        </a:p>
      </dgm:t>
    </dgm:pt>
    <dgm:pt modelId="{5C725D73-AAC8-4A8B-B3EC-67498C0461D4}" type="sibTrans" cxnId="{59F2CDBB-1B6C-4AA1-B8F5-C8ABE68666EE}">
      <dgm:prSet/>
      <dgm:spPr/>
      <dgm:t>
        <a:bodyPr/>
        <a:lstStyle/>
        <a:p>
          <a:endParaRPr lang="en-US"/>
        </a:p>
      </dgm:t>
    </dgm:pt>
    <dgm:pt modelId="{56BC26FF-CDE9-4FF6-BD2D-A1C5D02AF1B9}">
      <dgm:prSet/>
      <dgm:spPr/>
      <dgm:t>
        <a:bodyPr/>
        <a:lstStyle/>
        <a:p>
          <a:r>
            <a:rPr lang="ru-RU" b="0" i="0" baseline="0"/>
            <a:t>Пользователь может просматривать свой профиль, редактировать информацию о навыках, опыте работы, образовании.</a:t>
          </a:r>
          <a:endParaRPr lang="en-US"/>
        </a:p>
      </dgm:t>
    </dgm:pt>
    <dgm:pt modelId="{1926C9A2-E36E-457D-8D46-6F36F2A0F2F1}" type="parTrans" cxnId="{62B01E99-E89D-4ECB-AA89-929469CDC3DF}">
      <dgm:prSet/>
      <dgm:spPr/>
      <dgm:t>
        <a:bodyPr/>
        <a:lstStyle/>
        <a:p>
          <a:endParaRPr lang="en-US"/>
        </a:p>
      </dgm:t>
    </dgm:pt>
    <dgm:pt modelId="{6FCF5D56-46A8-4285-84C8-8E03EB48BA1D}" type="sibTrans" cxnId="{62B01E99-E89D-4ECB-AA89-929469CDC3DF}">
      <dgm:prSet/>
      <dgm:spPr/>
      <dgm:t>
        <a:bodyPr/>
        <a:lstStyle/>
        <a:p>
          <a:endParaRPr lang="en-US"/>
        </a:p>
      </dgm:t>
    </dgm:pt>
    <dgm:pt modelId="{4E389A69-A22D-4571-BCE9-2237C4B46B4D}">
      <dgm:prSet/>
      <dgm:spPr/>
      <dgm:t>
        <a:bodyPr/>
        <a:lstStyle/>
        <a:p>
          <a:r>
            <a:rPr lang="ru-RU" b="0" i="0" baseline="0"/>
            <a:t>Видны последние уведомления о вакансиях и менторских запросах.</a:t>
          </a:r>
          <a:endParaRPr lang="en-US"/>
        </a:p>
      </dgm:t>
    </dgm:pt>
    <dgm:pt modelId="{132A50BA-2778-4B5F-96D8-F9FDE66883CD}" type="parTrans" cxnId="{10C69E54-19F8-497C-B804-C30812A1AF3D}">
      <dgm:prSet/>
      <dgm:spPr/>
      <dgm:t>
        <a:bodyPr/>
        <a:lstStyle/>
        <a:p>
          <a:endParaRPr lang="en-US"/>
        </a:p>
      </dgm:t>
    </dgm:pt>
    <dgm:pt modelId="{94114062-C120-4E0D-B28B-3632E8AA2310}" type="sibTrans" cxnId="{10C69E54-19F8-497C-B804-C30812A1AF3D}">
      <dgm:prSet/>
      <dgm:spPr/>
      <dgm:t>
        <a:bodyPr/>
        <a:lstStyle/>
        <a:p>
          <a:endParaRPr lang="en-US"/>
        </a:p>
      </dgm:t>
    </dgm:pt>
    <dgm:pt modelId="{C84C2F41-AA58-4B68-AEDF-435C8637817C}">
      <dgm:prSet/>
      <dgm:spPr/>
      <dgm:t>
        <a:bodyPr/>
        <a:lstStyle/>
        <a:p>
          <a:r>
            <a:rPr lang="ru-RU" b="1" i="0" baseline="0"/>
            <a:t>Список вакансий</a:t>
          </a:r>
          <a:r>
            <a:rPr lang="ru-RU" b="0" i="0" baseline="0"/>
            <a:t>:</a:t>
          </a:r>
          <a:endParaRPr lang="en-US"/>
        </a:p>
      </dgm:t>
    </dgm:pt>
    <dgm:pt modelId="{B59BD4DB-2804-4DEE-BA0B-172700B5E228}" type="parTrans" cxnId="{AC048CD7-18C2-4055-902E-2C2CD37B914D}">
      <dgm:prSet/>
      <dgm:spPr/>
      <dgm:t>
        <a:bodyPr/>
        <a:lstStyle/>
        <a:p>
          <a:endParaRPr lang="en-US"/>
        </a:p>
      </dgm:t>
    </dgm:pt>
    <dgm:pt modelId="{8FC1797B-9C22-4812-B3A4-1BFFB2B094A0}" type="sibTrans" cxnId="{AC048CD7-18C2-4055-902E-2C2CD37B914D}">
      <dgm:prSet/>
      <dgm:spPr/>
      <dgm:t>
        <a:bodyPr/>
        <a:lstStyle/>
        <a:p>
          <a:endParaRPr lang="en-US"/>
        </a:p>
      </dgm:t>
    </dgm:pt>
    <dgm:pt modelId="{90E38B72-0623-439E-8B5B-D2BA99523A45}">
      <dgm:prSet/>
      <dgm:spPr/>
      <dgm:t>
        <a:bodyPr/>
        <a:lstStyle/>
        <a:p>
          <a:r>
            <a:rPr lang="ru-RU" b="0" i="0" baseline="0"/>
            <a:t>Представлены актуальные вакансии с фильтрацией по ключевым словам, местоположению и опыту работы.</a:t>
          </a:r>
          <a:endParaRPr lang="en-US"/>
        </a:p>
      </dgm:t>
    </dgm:pt>
    <dgm:pt modelId="{81FCA8CD-D62E-42D8-BFCB-AB01F27988A1}" type="parTrans" cxnId="{B6851308-31F1-4167-AD84-E0BE8DA5A052}">
      <dgm:prSet/>
      <dgm:spPr/>
      <dgm:t>
        <a:bodyPr/>
        <a:lstStyle/>
        <a:p>
          <a:endParaRPr lang="en-US"/>
        </a:p>
      </dgm:t>
    </dgm:pt>
    <dgm:pt modelId="{0E71329D-AEEC-4DD9-B012-F60A770DF208}" type="sibTrans" cxnId="{B6851308-31F1-4167-AD84-E0BE8DA5A052}">
      <dgm:prSet/>
      <dgm:spPr/>
      <dgm:t>
        <a:bodyPr/>
        <a:lstStyle/>
        <a:p>
          <a:endParaRPr lang="en-US"/>
        </a:p>
      </dgm:t>
    </dgm:pt>
    <dgm:pt modelId="{06358845-CC45-4A61-8974-AC247210D402}">
      <dgm:prSet/>
      <dgm:spPr/>
      <dgm:t>
        <a:bodyPr/>
        <a:lstStyle/>
        <a:p>
          <a:r>
            <a:rPr lang="ru-RU" b="0" i="0" baseline="0"/>
            <a:t>Возможность "сохранить" интересные вакансии для последующего рассмотрения.</a:t>
          </a:r>
          <a:endParaRPr lang="en-US"/>
        </a:p>
      </dgm:t>
    </dgm:pt>
    <dgm:pt modelId="{9E29DB5C-A620-4DEE-BAC4-568076A308AD}" type="parTrans" cxnId="{B80B7331-01B7-4197-B25F-5DE78E5727E4}">
      <dgm:prSet/>
      <dgm:spPr/>
      <dgm:t>
        <a:bodyPr/>
        <a:lstStyle/>
        <a:p>
          <a:endParaRPr lang="en-US"/>
        </a:p>
      </dgm:t>
    </dgm:pt>
    <dgm:pt modelId="{9A64B65A-DB0F-4ECD-9D57-FBDE34414CEE}" type="sibTrans" cxnId="{B80B7331-01B7-4197-B25F-5DE78E5727E4}">
      <dgm:prSet/>
      <dgm:spPr/>
      <dgm:t>
        <a:bodyPr/>
        <a:lstStyle/>
        <a:p>
          <a:endParaRPr lang="en-US"/>
        </a:p>
      </dgm:t>
    </dgm:pt>
    <dgm:pt modelId="{6E02BCD5-6FD1-43F9-8CBD-1D180570D94F}">
      <dgm:prSet/>
      <dgm:spPr/>
      <dgm:t>
        <a:bodyPr/>
        <a:lstStyle/>
        <a:p>
          <a:r>
            <a:rPr lang="ru-RU" b="1" i="0" baseline="0"/>
            <a:t>Окно с карьерными рекомендациями</a:t>
          </a:r>
          <a:r>
            <a:rPr lang="ru-RU" b="0" i="0" baseline="0"/>
            <a:t>:</a:t>
          </a:r>
          <a:endParaRPr lang="en-US"/>
        </a:p>
      </dgm:t>
    </dgm:pt>
    <dgm:pt modelId="{34AFDB77-6967-4D65-9515-8BDFFE8E2858}" type="parTrans" cxnId="{327953C5-9E02-4621-BE87-2774A6F97CBC}">
      <dgm:prSet/>
      <dgm:spPr/>
      <dgm:t>
        <a:bodyPr/>
        <a:lstStyle/>
        <a:p>
          <a:endParaRPr lang="en-US"/>
        </a:p>
      </dgm:t>
    </dgm:pt>
    <dgm:pt modelId="{BC7C6125-CE83-4D0E-9587-827E3631E829}" type="sibTrans" cxnId="{327953C5-9E02-4621-BE87-2774A6F97CBC}">
      <dgm:prSet/>
      <dgm:spPr/>
      <dgm:t>
        <a:bodyPr/>
        <a:lstStyle/>
        <a:p>
          <a:endParaRPr lang="en-US"/>
        </a:p>
      </dgm:t>
    </dgm:pt>
    <dgm:pt modelId="{11947076-7862-44C3-BE61-B8F2CADE49C5}">
      <dgm:prSet/>
      <dgm:spPr/>
      <dgm:t>
        <a:bodyPr/>
        <a:lstStyle/>
        <a:p>
          <a:r>
            <a:rPr lang="ru-RU" b="0" i="0" baseline="0"/>
            <a:t>Рекомендации для профессионального роста и освоения новых навыков.</a:t>
          </a:r>
          <a:endParaRPr lang="en-US"/>
        </a:p>
      </dgm:t>
    </dgm:pt>
    <dgm:pt modelId="{46A63DAB-22D4-47C9-B893-AA0B1BC32614}" type="parTrans" cxnId="{8870EF07-DB35-41A5-BBA2-D95B3A38859F}">
      <dgm:prSet/>
      <dgm:spPr/>
      <dgm:t>
        <a:bodyPr/>
        <a:lstStyle/>
        <a:p>
          <a:endParaRPr lang="en-US"/>
        </a:p>
      </dgm:t>
    </dgm:pt>
    <dgm:pt modelId="{73B212AE-AD63-4911-8767-A964DE0C3C75}" type="sibTrans" cxnId="{8870EF07-DB35-41A5-BBA2-D95B3A38859F}">
      <dgm:prSet/>
      <dgm:spPr/>
      <dgm:t>
        <a:bodyPr/>
        <a:lstStyle/>
        <a:p>
          <a:endParaRPr lang="en-US"/>
        </a:p>
      </dgm:t>
    </dgm:pt>
    <dgm:pt modelId="{D4567FFA-0434-441C-8C6F-0CEBF59AABC3}">
      <dgm:prSet/>
      <dgm:spPr/>
      <dgm:t>
        <a:bodyPr/>
        <a:lstStyle/>
        <a:p>
          <a:r>
            <a:rPr lang="ru-RU" b="0" i="0" baseline="0"/>
            <a:t>Список образовательных программ и курсов, полезных для карьерного развития.</a:t>
          </a:r>
          <a:endParaRPr lang="en-US"/>
        </a:p>
      </dgm:t>
    </dgm:pt>
    <dgm:pt modelId="{FE0FD413-CB3A-4F95-A827-937984524F71}" type="parTrans" cxnId="{0841C70B-A249-4C32-8DC9-45A26464104A}">
      <dgm:prSet/>
      <dgm:spPr/>
      <dgm:t>
        <a:bodyPr/>
        <a:lstStyle/>
        <a:p>
          <a:endParaRPr lang="en-US"/>
        </a:p>
      </dgm:t>
    </dgm:pt>
    <dgm:pt modelId="{13D6559E-8259-40D5-8ED7-0EA1C5DFA9CD}" type="sibTrans" cxnId="{0841C70B-A249-4C32-8DC9-45A26464104A}">
      <dgm:prSet/>
      <dgm:spPr/>
      <dgm:t>
        <a:bodyPr/>
        <a:lstStyle/>
        <a:p>
          <a:endParaRPr lang="en-US"/>
        </a:p>
      </dgm:t>
    </dgm:pt>
    <dgm:pt modelId="{3EE7F3D7-5ECE-4EE3-96FD-78B00F20269A}">
      <dgm:prSet/>
      <dgm:spPr/>
      <dgm:t>
        <a:bodyPr/>
        <a:lstStyle/>
        <a:p>
          <a:r>
            <a:rPr lang="ru-RU" b="1" i="0" baseline="0"/>
            <a:t>Менторские запросы</a:t>
          </a:r>
          <a:r>
            <a:rPr lang="ru-RU" b="0" i="0" baseline="0"/>
            <a:t>:</a:t>
          </a:r>
          <a:endParaRPr lang="en-US"/>
        </a:p>
      </dgm:t>
    </dgm:pt>
    <dgm:pt modelId="{423E668A-49B4-46DF-BFB2-C7565F5ECEE9}" type="parTrans" cxnId="{25ABE36A-C045-4C0F-9BE8-99BC41AEAE58}">
      <dgm:prSet/>
      <dgm:spPr/>
      <dgm:t>
        <a:bodyPr/>
        <a:lstStyle/>
        <a:p>
          <a:endParaRPr lang="en-US"/>
        </a:p>
      </dgm:t>
    </dgm:pt>
    <dgm:pt modelId="{684C7E8C-5546-4E1B-864A-103867B29D98}" type="sibTrans" cxnId="{25ABE36A-C045-4C0F-9BE8-99BC41AEAE58}">
      <dgm:prSet/>
      <dgm:spPr/>
      <dgm:t>
        <a:bodyPr/>
        <a:lstStyle/>
        <a:p>
          <a:endParaRPr lang="en-US"/>
        </a:p>
      </dgm:t>
    </dgm:pt>
    <dgm:pt modelId="{92568D14-26AE-4143-BB02-C2AE326D5458}">
      <dgm:prSet/>
      <dgm:spPr/>
      <dgm:t>
        <a:bodyPr/>
        <a:lstStyle/>
        <a:p>
          <a:r>
            <a:rPr lang="ru-RU" b="0" i="0" baseline="0"/>
            <a:t>Панель управления запросами на консультации. Возможность отправить новый запрос, отслеживать статус текущих запросов (в ожидании, принято, отклонено).</a:t>
          </a:r>
          <a:endParaRPr lang="en-US"/>
        </a:p>
      </dgm:t>
    </dgm:pt>
    <dgm:pt modelId="{A2A2D156-9350-451D-9B6D-3C83C020586B}" type="parTrans" cxnId="{C16E5180-6DD3-4275-B985-7D205890396B}">
      <dgm:prSet/>
      <dgm:spPr/>
      <dgm:t>
        <a:bodyPr/>
        <a:lstStyle/>
        <a:p>
          <a:endParaRPr lang="en-US"/>
        </a:p>
      </dgm:t>
    </dgm:pt>
    <dgm:pt modelId="{0B976E72-E092-4A5F-8BA4-AC675A76C9BD}" type="sibTrans" cxnId="{C16E5180-6DD3-4275-B985-7D205890396B}">
      <dgm:prSet/>
      <dgm:spPr/>
      <dgm:t>
        <a:bodyPr/>
        <a:lstStyle/>
        <a:p>
          <a:endParaRPr lang="en-US"/>
        </a:p>
      </dgm:t>
    </dgm:pt>
    <dgm:pt modelId="{30819104-CED9-4D0F-87C3-FC8C86897F4A}" type="pres">
      <dgm:prSet presAssocID="{DF9A043E-E691-499D-9E64-9E4CEE7D6F80}" presName="Name0" presStyleCnt="0">
        <dgm:presLayoutVars>
          <dgm:dir/>
          <dgm:resizeHandles val="exact"/>
        </dgm:presLayoutVars>
      </dgm:prSet>
      <dgm:spPr/>
    </dgm:pt>
    <dgm:pt modelId="{68EAEA96-1E2F-48F9-998C-630CF059B022}" type="pres">
      <dgm:prSet presAssocID="{4964A3F0-BE90-4BAF-A322-55C9A50C00AD}" presName="node" presStyleLbl="node1" presStyleIdx="0" presStyleCnt="11">
        <dgm:presLayoutVars>
          <dgm:bulletEnabled val="1"/>
        </dgm:presLayoutVars>
      </dgm:prSet>
      <dgm:spPr/>
    </dgm:pt>
    <dgm:pt modelId="{D6B87C86-D992-4B38-B393-37D515586D53}" type="pres">
      <dgm:prSet presAssocID="{5C725D73-AAC8-4A8B-B3EC-67498C0461D4}" presName="sibTrans" presStyleLbl="sibTrans1D1" presStyleIdx="0" presStyleCnt="10"/>
      <dgm:spPr/>
    </dgm:pt>
    <dgm:pt modelId="{FDCC1FC2-4EF8-485D-AA76-A2F4ABDB8490}" type="pres">
      <dgm:prSet presAssocID="{5C725D73-AAC8-4A8B-B3EC-67498C0461D4}" presName="connectorText" presStyleLbl="sibTrans1D1" presStyleIdx="0" presStyleCnt="10"/>
      <dgm:spPr/>
    </dgm:pt>
    <dgm:pt modelId="{C7EDA170-361F-4C43-8D74-AB9CD9E5CD5D}" type="pres">
      <dgm:prSet presAssocID="{56BC26FF-CDE9-4FF6-BD2D-A1C5D02AF1B9}" presName="node" presStyleLbl="node1" presStyleIdx="1" presStyleCnt="11">
        <dgm:presLayoutVars>
          <dgm:bulletEnabled val="1"/>
        </dgm:presLayoutVars>
      </dgm:prSet>
      <dgm:spPr/>
    </dgm:pt>
    <dgm:pt modelId="{9DAE4BED-D509-4890-A69A-4CFD52CE378C}" type="pres">
      <dgm:prSet presAssocID="{6FCF5D56-46A8-4285-84C8-8E03EB48BA1D}" presName="sibTrans" presStyleLbl="sibTrans1D1" presStyleIdx="1" presStyleCnt="10"/>
      <dgm:spPr/>
    </dgm:pt>
    <dgm:pt modelId="{110DB86F-1CD9-4C47-8E77-6DE862033121}" type="pres">
      <dgm:prSet presAssocID="{6FCF5D56-46A8-4285-84C8-8E03EB48BA1D}" presName="connectorText" presStyleLbl="sibTrans1D1" presStyleIdx="1" presStyleCnt="10"/>
      <dgm:spPr/>
    </dgm:pt>
    <dgm:pt modelId="{5F5F8C3B-EDC6-4B31-8477-199B00670B4F}" type="pres">
      <dgm:prSet presAssocID="{4E389A69-A22D-4571-BCE9-2237C4B46B4D}" presName="node" presStyleLbl="node1" presStyleIdx="2" presStyleCnt="11">
        <dgm:presLayoutVars>
          <dgm:bulletEnabled val="1"/>
        </dgm:presLayoutVars>
      </dgm:prSet>
      <dgm:spPr/>
    </dgm:pt>
    <dgm:pt modelId="{886658F6-C5B7-4038-B1D3-A5D40C0BE4FD}" type="pres">
      <dgm:prSet presAssocID="{94114062-C120-4E0D-B28B-3632E8AA2310}" presName="sibTrans" presStyleLbl="sibTrans1D1" presStyleIdx="2" presStyleCnt="10"/>
      <dgm:spPr/>
    </dgm:pt>
    <dgm:pt modelId="{C75E420A-CA28-4E77-8F35-8B6FCC7A30B4}" type="pres">
      <dgm:prSet presAssocID="{94114062-C120-4E0D-B28B-3632E8AA2310}" presName="connectorText" presStyleLbl="sibTrans1D1" presStyleIdx="2" presStyleCnt="10"/>
      <dgm:spPr/>
    </dgm:pt>
    <dgm:pt modelId="{0A66EDAF-C58D-47C2-8363-0128B16429CE}" type="pres">
      <dgm:prSet presAssocID="{C84C2F41-AA58-4B68-AEDF-435C8637817C}" presName="node" presStyleLbl="node1" presStyleIdx="3" presStyleCnt="11">
        <dgm:presLayoutVars>
          <dgm:bulletEnabled val="1"/>
        </dgm:presLayoutVars>
      </dgm:prSet>
      <dgm:spPr/>
    </dgm:pt>
    <dgm:pt modelId="{3391C3EF-D3C5-4367-BD10-ED96021A0B3A}" type="pres">
      <dgm:prSet presAssocID="{8FC1797B-9C22-4812-B3A4-1BFFB2B094A0}" presName="sibTrans" presStyleLbl="sibTrans1D1" presStyleIdx="3" presStyleCnt="10"/>
      <dgm:spPr/>
    </dgm:pt>
    <dgm:pt modelId="{71F68BCE-5624-4C88-9E1F-6364DA9526DE}" type="pres">
      <dgm:prSet presAssocID="{8FC1797B-9C22-4812-B3A4-1BFFB2B094A0}" presName="connectorText" presStyleLbl="sibTrans1D1" presStyleIdx="3" presStyleCnt="10"/>
      <dgm:spPr/>
    </dgm:pt>
    <dgm:pt modelId="{5E23A227-33CE-4DDF-8F0F-EE7C884CBFFA}" type="pres">
      <dgm:prSet presAssocID="{90E38B72-0623-439E-8B5B-D2BA99523A45}" presName="node" presStyleLbl="node1" presStyleIdx="4" presStyleCnt="11">
        <dgm:presLayoutVars>
          <dgm:bulletEnabled val="1"/>
        </dgm:presLayoutVars>
      </dgm:prSet>
      <dgm:spPr/>
    </dgm:pt>
    <dgm:pt modelId="{328E6DFE-76A4-47FD-B045-60FD3F9853A0}" type="pres">
      <dgm:prSet presAssocID="{0E71329D-AEEC-4DD9-B012-F60A770DF208}" presName="sibTrans" presStyleLbl="sibTrans1D1" presStyleIdx="4" presStyleCnt="10"/>
      <dgm:spPr/>
    </dgm:pt>
    <dgm:pt modelId="{51102FC9-D0EC-4F69-B5D0-262F9F7557D8}" type="pres">
      <dgm:prSet presAssocID="{0E71329D-AEEC-4DD9-B012-F60A770DF208}" presName="connectorText" presStyleLbl="sibTrans1D1" presStyleIdx="4" presStyleCnt="10"/>
      <dgm:spPr/>
    </dgm:pt>
    <dgm:pt modelId="{B7A720DA-3C7B-4765-B08B-9E4C44230F9E}" type="pres">
      <dgm:prSet presAssocID="{06358845-CC45-4A61-8974-AC247210D402}" presName="node" presStyleLbl="node1" presStyleIdx="5" presStyleCnt="11">
        <dgm:presLayoutVars>
          <dgm:bulletEnabled val="1"/>
        </dgm:presLayoutVars>
      </dgm:prSet>
      <dgm:spPr/>
    </dgm:pt>
    <dgm:pt modelId="{5297C553-B93A-48BC-9432-8F8269B266FE}" type="pres">
      <dgm:prSet presAssocID="{9A64B65A-DB0F-4ECD-9D57-FBDE34414CEE}" presName="sibTrans" presStyleLbl="sibTrans1D1" presStyleIdx="5" presStyleCnt="10"/>
      <dgm:spPr/>
    </dgm:pt>
    <dgm:pt modelId="{A02644E1-DDC6-4770-ACAF-FB598F9DBB1A}" type="pres">
      <dgm:prSet presAssocID="{9A64B65A-DB0F-4ECD-9D57-FBDE34414CEE}" presName="connectorText" presStyleLbl="sibTrans1D1" presStyleIdx="5" presStyleCnt="10"/>
      <dgm:spPr/>
    </dgm:pt>
    <dgm:pt modelId="{5BEF6EB5-04A1-4F63-B139-4C23BD806B6B}" type="pres">
      <dgm:prSet presAssocID="{6E02BCD5-6FD1-43F9-8CBD-1D180570D94F}" presName="node" presStyleLbl="node1" presStyleIdx="6" presStyleCnt="11">
        <dgm:presLayoutVars>
          <dgm:bulletEnabled val="1"/>
        </dgm:presLayoutVars>
      </dgm:prSet>
      <dgm:spPr/>
    </dgm:pt>
    <dgm:pt modelId="{E90174E8-CCBA-453E-89ED-28E16717A13D}" type="pres">
      <dgm:prSet presAssocID="{BC7C6125-CE83-4D0E-9587-827E3631E829}" presName="sibTrans" presStyleLbl="sibTrans1D1" presStyleIdx="6" presStyleCnt="10"/>
      <dgm:spPr/>
    </dgm:pt>
    <dgm:pt modelId="{F711F8A2-2702-49CC-B911-16AC4E59E82E}" type="pres">
      <dgm:prSet presAssocID="{BC7C6125-CE83-4D0E-9587-827E3631E829}" presName="connectorText" presStyleLbl="sibTrans1D1" presStyleIdx="6" presStyleCnt="10"/>
      <dgm:spPr/>
    </dgm:pt>
    <dgm:pt modelId="{6B375324-86A8-4A7C-8954-DC38EFABFBC4}" type="pres">
      <dgm:prSet presAssocID="{11947076-7862-44C3-BE61-B8F2CADE49C5}" presName="node" presStyleLbl="node1" presStyleIdx="7" presStyleCnt="11">
        <dgm:presLayoutVars>
          <dgm:bulletEnabled val="1"/>
        </dgm:presLayoutVars>
      </dgm:prSet>
      <dgm:spPr/>
    </dgm:pt>
    <dgm:pt modelId="{E24A082E-A2AA-447F-AD45-BABDA9DD468E}" type="pres">
      <dgm:prSet presAssocID="{73B212AE-AD63-4911-8767-A964DE0C3C75}" presName="sibTrans" presStyleLbl="sibTrans1D1" presStyleIdx="7" presStyleCnt="10"/>
      <dgm:spPr/>
    </dgm:pt>
    <dgm:pt modelId="{D1B2815A-43F2-44A2-8734-9662D5B6A334}" type="pres">
      <dgm:prSet presAssocID="{73B212AE-AD63-4911-8767-A964DE0C3C75}" presName="connectorText" presStyleLbl="sibTrans1D1" presStyleIdx="7" presStyleCnt="10"/>
      <dgm:spPr/>
    </dgm:pt>
    <dgm:pt modelId="{C7F7CCA0-E1BC-4107-804D-D9B653806B9A}" type="pres">
      <dgm:prSet presAssocID="{D4567FFA-0434-441C-8C6F-0CEBF59AABC3}" presName="node" presStyleLbl="node1" presStyleIdx="8" presStyleCnt="11">
        <dgm:presLayoutVars>
          <dgm:bulletEnabled val="1"/>
        </dgm:presLayoutVars>
      </dgm:prSet>
      <dgm:spPr/>
    </dgm:pt>
    <dgm:pt modelId="{5D516982-6D82-4147-A432-2D43D53DD285}" type="pres">
      <dgm:prSet presAssocID="{13D6559E-8259-40D5-8ED7-0EA1C5DFA9CD}" presName="sibTrans" presStyleLbl="sibTrans1D1" presStyleIdx="8" presStyleCnt="10"/>
      <dgm:spPr/>
    </dgm:pt>
    <dgm:pt modelId="{30E2B3B5-9476-4369-B345-6C6FA76DBDBF}" type="pres">
      <dgm:prSet presAssocID="{13D6559E-8259-40D5-8ED7-0EA1C5DFA9CD}" presName="connectorText" presStyleLbl="sibTrans1D1" presStyleIdx="8" presStyleCnt="10"/>
      <dgm:spPr/>
    </dgm:pt>
    <dgm:pt modelId="{241B7D1E-0FBC-4E54-B80A-63699627320D}" type="pres">
      <dgm:prSet presAssocID="{3EE7F3D7-5ECE-4EE3-96FD-78B00F20269A}" presName="node" presStyleLbl="node1" presStyleIdx="9" presStyleCnt="11">
        <dgm:presLayoutVars>
          <dgm:bulletEnabled val="1"/>
        </dgm:presLayoutVars>
      </dgm:prSet>
      <dgm:spPr/>
    </dgm:pt>
    <dgm:pt modelId="{4BB87CA8-0C66-485C-A660-85103C32CB6E}" type="pres">
      <dgm:prSet presAssocID="{684C7E8C-5546-4E1B-864A-103867B29D98}" presName="sibTrans" presStyleLbl="sibTrans1D1" presStyleIdx="9" presStyleCnt="10"/>
      <dgm:spPr/>
    </dgm:pt>
    <dgm:pt modelId="{FC3CC7A9-3278-47E6-BFF9-3E564DAF2EAA}" type="pres">
      <dgm:prSet presAssocID="{684C7E8C-5546-4E1B-864A-103867B29D98}" presName="connectorText" presStyleLbl="sibTrans1D1" presStyleIdx="9" presStyleCnt="10"/>
      <dgm:spPr/>
    </dgm:pt>
    <dgm:pt modelId="{3B159135-4368-4CB0-A65C-01D63F61E6CF}" type="pres">
      <dgm:prSet presAssocID="{92568D14-26AE-4143-BB02-C2AE326D5458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870EF07-DB35-41A5-BBA2-D95B3A38859F}" srcId="{DF9A043E-E691-499D-9E64-9E4CEE7D6F80}" destId="{11947076-7862-44C3-BE61-B8F2CADE49C5}" srcOrd="7" destOrd="0" parTransId="{46A63DAB-22D4-47C9-B893-AA0B1BC32614}" sibTransId="{73B212AE-AD63-4911-8767-A964DE0C3C75}"/>
    <dgm:cxn modelId="{B6851308-31F1-4167-AD84-E0BE8DA5A052}" srcId="{DF9A043E-E691-499D-9E64-9E4CEE7D6F80}" destId="{90E38B72-0623-439E-8B5B-D2BA99523A45}" srcOrd="4" destOrd="0" parTransId="{81FCA8CD-D62E-42D8-BFCB-AB01F27988A1}" sibTransId="{0E71329D-AEEC-4DD9-B012-F60A770DF208}"/>
    <dgm:cxn modelId="{DCA7AF0A-6D19-4368-8750-5E542C85FDAE}" type="presOf" srcId="{DF9A043E-E691-499D-9E64-9E4CEE7D6F80}" destId="{30819104-CED9-4D0F-87C3-FC8C86897F4A}" srcOrd="0" destOrd="0" presId="urn:microsoft.com/office/officeart/2016/7/layout/RepeatingBendingProcessNew"/>
    <dgm:cxn modelId="{0841C70B-A249-4C32-8DC9-45A26464104A}" srcId="{DF9A043E-E691-499D-9E64-9E4CEE7D6F80}" destId="{D4567FFA-0434-441C-8C6F-0CEBF59AABC3}" srcOrd="8" destOrd="0" parTransId="{FE0FD413-CB3A-4F95-A827-937984524F71}" sibTransId="{13D6559E-8259-40D5-8ED7-0EA1C5DFA9CD}"/>
    <dgm:cxn modelId="{EF90C40E-A68E-41F8-8D9D-0700CF572F86}" type="presOf" srcId="{9A64B65A-DB0F-4ECD-9D57-FBDE34414CEE}" destId="{5297C553-B93A-48BC-9432-8F8269B266FE}" srcOrd="0" destOrd="0" presId="urn:microsoft.com/office/officeart/2016/7/layout/RepeatingBendingProcessNew"/>
    <dgm:cxn modelId="{EB703616-6CAA-4C76-95B4-DE01DA350A5D}" type="presOf" srcId="{6FCF5D56-46A8-4285-84C8-8E03EB48BA1D}" destId="{9DAE4BED-D509-4890-A69A-4CFD52CE378C}" srcOrd="0" destOrd="0" presId="urn:microsoft.com/office/officeart/2016/7/layout/RepeatingBendingProcessNew"/>
    <dgm:cxn modelId="{6A8A231A-7D84-49A7-BE2B-3C928A96E926}" type="presOf" srcId="{0E71329D-AEEC-4DD9-B012-F60A770DF208}" destId="{51102FC9-D0EC-4F69-B5D0-262F9F7557D8}" srcOrd="1" destOrd="0" presId="urn:microsoft.com/office/officeart/2016/7/layout/RepeatingBendingProcessNew"/>
    <dgm:cxn modelId="{35A08721-66F9-4CAD-83CC-7E1321575F2F}" type="presOf" srcId="{D4567FFA-0434-441C-8C6F-0CEBF59AABC3}" destId="{C7F7CCA0-E1BC-4107-804D-D9B653806B9A}" srcOrd="0" destOrd="0" presId="urn:microsoft.com/office/officeart/2016/7/layout/RepeatingBendingProcessNew"/>
    <dgm:cxn modelId="{B80B7331-01B7-4197-B25F-5DE78E5727E4}" srcId="{DF9A043E-E691-499D-9E64-9E4CEE7D6F80}" destId="{06358845-CC45-4A61-8974-AC247210D402}" srcOrd="5" destOrd="0" parTransId="{9E29DB5C-A620-4DEE-BAC4-568076A308AD}" sibTransId="{9A64B65A-DB0F-4ECD-9D57-FBDE34414CEE}"/>
    <dgm:cxn modelId="{17084333-0875-498E-BF14-8400EFA744E3}" type="presOf" srcId="{73B212AE-AD63-4911-8767-A964DE0C3C75}" destId="{E24A082E-A2AA-447F-AD45-BABDA9DD468E}" srcOrd="0" destOrd="0" presId="urn:microsoft.com/office/officeart/2016/7/layout/RepeatingBendingProcessNew"/>
    <dgm:cxn modelId="{F6F86136-0432-4BAE-8B07-FB6309F2FAF8}" type="presOf" srcId="{6FCF5D56-46A8-4285-84C8-8E03EB48BA1D}" destId="{110DB86F-1CD9-4C47-8E77-6DE862033121}" srcOrd="1" destOrd="0" presId="urn:microsoft.com/office/officeart/2016/7/layout/RepeatingBendingProcessNew"/>
    <dgm:cxn modelId="{EC0E6D3C-26E5-4B26-83B5-4623ACFAACDA}" type="presOf" srcId="{56BC26FF-CDE9-4FF6-BD2D-A1C5D02AF1B9}" destId="{C7EDA170-361F-4C43-8D74-AB9CD9E5CD5D}" srcOrd="0" destOrd="0" presId="urn:microsoft.com/office/officeart/2016/7/layout/RepeatingBendingProcessNew"/>
    <dgm:cxn modelId="{33B0803C-FB90-4A20-85F4-924DD12646E7}" type="presOf" srcId="{94114062-C120-4E0D-B28B-3632E8AA2310}" destId="{886658F6-C5B7-4038-B1D3-A5D40C0BE4FD}" srcOrd="0" destOrd="0" presId="urn:microsoft.com/office/officeart/2016/7/layout/RepeatingBendingProcessNew"/>
    <dgm:cxn modelId="{9EC5FA40-576E-41F0-9F44-F3F3114268C0}" type="presOf" srcId="{06358845-CC45-4A61-8974-AC247210D402}" destId="{B7A720DA-3C7B-4765-B08B-9E4C44230F9E}" srcOrd="0" destOrd="0" presId="urn:microsoft.com/office/officeart/2016/7/layout/RepeatingBendingProcessNew"/>
    <dgm:cxn modelId="{B9EEA45C-5606-468F-8328-64829C14FB3E}" type="presOf" srcId="{13D6559E-8259-40D5-8ED7-0EA1C5DFA9CD}" destId="{30E2B3B5-9476-4369-B345-6C6FA76DBDBF}" srcOrd="1" destOrd="0" presId="urn:microsoft.com/office/officeart/2016/7/layout/RepeatingBendingProcessNew"/>
    <dgm:cxn modelId="{6E87A663-53A3-4044-9B1D-C3627AB4A9C0}" type="presOf" srcId="{C84C2F41-AA58-4B68-AEDF-435C8637817C}" destId="{0A66EDAF-C58D-47C2-8363-0128B16429CE}" srcOrd="0" destOrd="0" presId="urn:microsoft.com/office/officeart/2016/7/layout/RepeatingBendingProcessNew"/>
    <dgm:cxn modelId="{C607B364-EAB6-48D8-97CF-73E0BC24BB43}" type="presOf" srcId="{684C7E8C-5546-4E1B-864A-103867B29D98}" destId="{4BB87CA8-0C66-485C-A660-85103C32CB6E}" srcOrd="0" destOrd="0" presId="urn:microsoft.com/office/officeart/2016/7/layout/RepeatingBendingProcessNew"/>
    <dgm:cxn modelId="{A4964847-9F35-429C-9AB8-4707CEE77714}" type="presOf" srcId="{6E02BCD5-6FD1-43F9-8CBD-1D180570D94F}" destId="{5BEF6EB5-04A1-4F63-B139-4C23BD806B6B}" srcOrd="0" destOrd="0" presId="urn:microsoft.com/office/officeart/2016/7/layout/RepeatingBendingProcessNew"/>
    <dgm:cxn modelId="{25ABE36A-C045-4C0F-9BE8-99BC41AEAE58}" srcId="{DF9A043E-E691-499D-9E64-9E4CEE7D6F80}" destId="{3EE7F3D7-5ECE-4EE3-96FD-78B00F20269A}" srcOrd="9" destOrd="0" parTransId="{423E668A-49B4-46DF-BFB2-C7565F5ECEE9}" sibTransId="{684C7E8C-5546-4E1B-864A-103867B29D98}"/>
    <dgm:cxn modelId="{C059904C-FC40-4D73-BCF7-09AC1C051EB7}" type="presOf" srcId="{11947076-7862-44C3-BE61-B8F2CADE49C5}" destId="{6B375324-86A8-4A7C-8954-DC38EFABFBC4}" srcOrd="0" destOrd="0" presId="urn:microsoft.com/office/officeart/2016/7/layout/RepeatingBendingProcessNew"/>
    <dgm:cxn modelId="{3F8C4C53-C657-4827-ADA4-CE9A9B1EBF04}" type="presOf" srcId="{8FC1797B-9C22-4812-B3A4-1BFFB2B094A0}" destId="{3391C3EF-D3C5-4367-BD10-ED96021A0B3A}" srcOrd="0" destOrd="0" presId="urn:microsoft.com/office/officeart/2016/7/layout/RepeatingBendingProcessNew"/>
    <dgm:cxn modelId="{10C69E54-19F8-497C-B804-C30812A1AF3D}" srcId="{DF9A043E-E691-499D-9E64-9E4CEE7D6F80}" destId="{4E389A69-A22D-4571-BCE9-2237C4B46B4D}" srcOrd="2" destOrd="0" parTransId="{132A50BA-2778-4B5F-96D8-F9FDE66883CD}" sibTransId="{94114062-C120-4E0D-B28B-3632E8AA2310}"/>
    <dgm:cxn modelId="{C5323078-D049-4F06-967D-5E3DDE9214AB}" type="presOf" srcId="{3EE7F3D7-5ECE-4EE3-96FD-78B00F20269A}" destId="{241B7D1E-0FBC-4E54-B80A-63699627320D}" srcOrd="0" destOrd="0" presId="urn:microsoft.com/office/officeart/2016/7/layout/RepeatingBendingProcessNew"/>
    <dgm:cxn modelId="{7A1F247B-F023-4D77-9382-08F137F6EFF8}" type="presOf" srcId="{5C725D73-AAC8-4A8B-B3EC-67498C0461D4}" destId="{FDCC1FC2-4EF8-485D-AA76-A2F4ABDB8490}" srcOrd="1" destOrd="0" presId="urn:microsoft.com/office/officeart/2016/7/layout/RepeatingBendingProcessNew"/>
    <dgm:cxn modelId="{A4ADE97B-40CE-4CB2-8B79-D604ABE6C6E2}" type="presOf" srcId="{BC7C6125-CE83-4D0E-9587-827E3631E829}" destId="{F711F8A2-2702-49CC-B911-16AC4E59E82E}" srcOrd="1" destOrd="0" presId="urn:microsoft.com/office/officeart/2016/7/layout/RepeatingBendingProcessNew"/>
    <dgm:cxn modelId="{E640197E-CE95-4AF1-BD8B-24030C603FC8}" type="presOf" srcId="{8FC1797B-9C22-4812-B3A4-1BFFB2B094A0}" destId="{71F68BCE-5624-4C88-9E1F-6364DA9526DE}" srcOrd="1" destOrd="0" presId="urn:microsoft.com/office/officeart/2016/7/layout/RepeatingBendingProcessNew"/>
    <dgm:cxn modelId="{C16E5180-6DD3-4275-B985-7D205890396B}" srcId="{DF9A043E-E691-499D-9E64-9E4CEE7D6F80}" destId="{92568D14-26AE-4143-BB02-C2AE326D5458}" srcOrd="10" destOrd="0" parTransId="{A2A2D156-9350-451D-9B6D-3C83C020586B}" sibTransId="{0B976E72-E092-4A5F-8BA4-AC675A76C9BD}"/>
    <dgm:cxn modelId="{911A7C81-D099-4CB9-BE79-7944CA38B3CA}" type="presOf" srcId="{92568D14-26AE-4143-BB02-C2AE326D5458}" destId="{3B159135-4368-4CB0-A65C-01D63F61E6CF}" srcOrd="0" destOrd="0" presId="urn:microsoft.com/office/officeart/2016/7/layout/RepeatingBendingProcessNew"/>
    <dgm:cxn modelId="{F690808B-0736-41C7-AF3B-02E1985C0245}" type="presOf" srcId="{BC7C6125-CE83-4D0E-9587-827E3631E829}" destId="{E90174E8-CCBA-453E-89ED-28E16717A13D}" srcOrd="0" destOrd="0" presId="urn:microsoft.com/office/officeart/2016/7/layout/RepeatingBendingProcessNew"/>
    <dgm:cxn modelId="{62B01E99-E89D-4ECB-AA89-929469CDC3DF}" srcId="{DF9A043E-E691-499D-9E64-9E4CEE7D6F80}" destId="{56BC26FF-CDE9-4FF6-BD2D-A1C5D02AF1B9}" srcOrd="1" destOrd="0" parTransId="{1926C9A2-E36E-457D-8D46-6F36F2A0F2F1}" sibTransId="{6FCF5D56-46A8-4285-84C8-8E03EB48BA1D}"/>
    <dgm:cxn modelId="{05FD83AE-2627-42EC-B188-A22FFB35EAEA}" type="presOf" srcId="{4964A3F0-BE90-4BAF-A322-55C9A50C00AD}" destId="{68EAEA96-1E2F-48F9-998C-630CF059B022}" srcOrd="0" destOrd="0" presId="urn:microsoft.com/office/officeart/2016/7/layout/RepeatingBendingProcessNew"/>
    <dgm:cxn modelId="{59F2CDBB-1B6C-4AA1-B8F5-C8ABE68666EE}" srcId="{DF9A043E-E691-499D-9E64-9E4CEE7D6F80}" destId="{4964A3F0-BE90-4BAF-A322-55C9A50C00AD}" srcOrd="0" destOrd="0" parTransId="{900B0FCC-0A18-429C-AA60-5C89A8253776}" sibTransId="{5C725D73-AAC8-4A8B-B3EC-67498C0461D4}"/>
    <dgm:cxn modelId="{115A15BC-9247-4813-864A-A7B97373655F}" type="presOf" srcId="{5C725D73-AAC8-4A8B-B3EC-67498C0461D4}" destId="{D6B87C86-D992-4B38-B393-37D515586D53}" srcOrd="0" destOrd="0" presId="urn:microsoft.com/office/officeart/2016/7/layout/RepeatingBendingProcessNew"/>
    <dgm:cxn modelId="{65908CC1-9560-422A-8402-BAD6E8B674B1}" type="presOf" srcId="{94114062-C120-4E0D-B28B-3632E8AA2310}" destId="{C75E420A-CA28-4E77-8F35-8B6FCC7A30B4}" srcOrd="1" destOrd="0" presId="urn:microsoft.com/office/officeart/2016/7/layout/RepeatingBendingProcessNew"/>
    <dgm:cxn modelId="{327953C5-9E02-4621-BE87-2774A6F97CBC}" srcId="{DF9A043E-E691-499D-9E64-9E4CEE7D6F80}" destId="{6E02BCD5-6FD1-43F9-8CBD-1D180570D94F}" srcOrd="6" destOrd="0" parTransId="{34AFDB77-6967-4D65-9515-8BDFFE8E2858}" sibTransId="{BC7C6125-CE83-4D0E-9587-827E3631E829}"/>
    <dgm:cxn modelId="{26AF74C8-D3D1-4075-96EC-572A97CD756D}" type="presOf" srcId="{4E389A69-A22D-4571-BCE9-2237C4B46B4D}" destId="{5F5F8C3B-EDC6-4B31-8477-199B00670B4F}" srcOrd="0" destOrd="0" presId="urn:microsoft.com/office/officeart/2016/7/layout/RepeatingBendingProcessNew"/>
    <dgm:cxn modelId="{501DC1D4-4EEC-46BC-9787-AEE789B2D4DC}" type="presOf" srcId="{0E71329D-AEEC-4DD9-B012-F60A770DF208}" destId="{328E6DFE-76A4-47FD-B045-60FD3F9853A0}" srcOrd="0" destOrd="0" presId="urn:microsoft.com/office/officeart/2016/7/layout/RepeatingBendingProcessNew"/>
    <dgm:cxn modelId="{AC048CD7-18C2-4055-902E-2C2CD37B914D}" srcId="{DF9A043E-E691-499D-9E64-9E4CEE7D6F80}" destId="{C84C2F41-AA58-4B68-AEDF-435C8637817C}" srcOrd="3" destOrd="0" parTransId="{B59BD4DB-2804-4DEE-BA0B-172700B5E228}" sibTransId="{8FC1797B-9C22-4812-B3A4-1BFFB2B094A0}"/>
    <dgm:cxn modelId="{04386FDE-9239-489C-9113-B2FA5F559B8F}" type="presOf" srcId="{90E38B72-0623-439E-8B5B-D2BA99523A45}" destId="{5E23A227-33CE-4DDF-8F0F-EE7C884CBFFA}" srcOrd="0" destOrd="0" presId="urn:microsoft.com/office/officeart/2016/7/layout/RepeatingBendingProcessNew"/>
    <dgm:cxn modelId="{A78B12F1-E71F-4033-8FE3-CAF4B27B9531}" type="presOf" srcId="{13D6559E-8259-40D5-8ED7-0EA1C5DFA9CD}" destId="{5D516982-6D82-4147-A432-2D43D53DD285}" srcOrd="0" destOrd="0" presId="urn:microsoft.com/office/officeart/2016/7/layout/RepeatingBendingProcessNew"/>
    <dgm:cxn modelId="{F9A325F7-0DA7-44BD-AA5E-66ED9C52C7A6}" type="presOf" srcId="{684C7E8C-5546-4E1B-864A-103867B29D98}" destId="{FC3CC7A9-3278-47E6-BFF9-3E564DAF2EAA}" srcOrd="1" destOrd="0" presId="urn:microsoft.com/office/officeart/2016/7/layout/RepeatingBendingProcessNew"/>
    <dgm:cxn modelId="{3C690FFA-6210-41F5-A314-182EC4C1607D}" type="presOf" srcId="{73B212AE-AD63-4911-8767-A964DE0C3C75}" destId="{D1B2815A-43F2-44A2-8734-9662D5B6A334}" srcOrd="1" destOrd="0" presId="urn:microsoft.com/office/officeart/2016/7/layout/RepeatingBendingProcessNew"/>
    <dgm:cxn modelId="{B120B1FC-D366-484F-84BA-E8F9A0C21573}" type="presOf" srcId="{9A64B65A-DB0F-4ECD-9D57-FBDE34414CEE}" destId="{A02644E1-DDC6-4770-ACAF-FB598F9DBB1A}" srcOrd="1" destOrd="0" presId="urn:microsoft.com/office/officeart/2016/7/layout/RepeatingBendingProcessNew"/>
    <dgm:cxn modelId="{E6DC829C-2AF3-4DC5-A8BE-23CB96BFE9D9}" type="presParOf" srcId="{30819104-CED9-4D0F-87C3-FC8C86897F4A}" destId="{68EAEA96-1E2F-48F9-998C-630CF059B022}" srcOrd="0" destOrd="0" presId="urn:microsoft.com/office/officeart/2016/7/layout/RepeatingBendingProcessNew"/>
    <dgm:cxn modelId="{4E550665-89F2-48BF-8363-939E8AEDE94D}" type="presParOf" srcId="{30819104-CED9-4D0F-87C3-FC8C86897F4A}" destId="{D6B87C86-D992-4B38-B393-37D515586D53}" srcOrd="1" destOrd="0" presId="urn:microsoft.com/office/officeart/2016/7/layout/RepeatingBendingProcessNew"/>
    <dgm:cxn modelId="{C33692BD-E8FB-45E7-9E2A-443D0FBE95B1}" type="presParOf" srcId="{D6B87C86-D992-4B38-B393-37D515586D53}" destId="{FDCC1FC2-4EF8-485D-AA76-A2F4ABDB8490}" srcOrd="0" destOrd="0" presId="urn:microsoft.com/office/officeart/2016/7/layout/RepeatingBendingProcessNew"/>
    <dgm:cxn modelId="{4715DCE5-D5D2-411B-AF91-46E47D8383EC}" type="presParOf" srcId="{30819104-CED9-4D0F-87C3-FC8C86897F4A}" destId="{C7EDA170-361F-4C43-8D74-AB9CD9E5CD5D}" srcOrd="2" destOrd="0" presId="urn:microsoft.com/office/officeart/2016/7/layout/RepeatingBendingProcessNew"/>
    <dgm:cxn modelId="{71EF313D-23A8-4DAD-BD08-CF99F5727612}" type="presParOf" srcId="{30819104-CED9-4D0F-87C3-FC8C86897F4A}" destId="{9DAE4BED-D509-4890-A69A-4CFD52CE378C}" srcOrd="3" destOrd="0" presId="urn:microsoft.com/office/officeart/2016/7/layout/RepeatingBendingProcessNew"/>
    <dgm:cxn modelId="{638DC455-A89C-45F0-B02B-EC8A84631669}" type="presParOf" srcId="{9DAE4BED-D509-4890-A69A-4CFD52CE378C}" destId="{110DB86F-1CD9-4C47-8E77-6DE862033121}" srcOrd="0" destOrd="0" presId="urn:microsoft.com/office/officeart/2016/7/layout/RepeatingBendingProcessNew"/>
    <dgm:cxn modelId="{98F4C14C-159E-4464-96F2-EAA58B454E00}" type="presParOf" srcId="{30819104-CED9-4D0F-87C3-FC8C86897F4A}" destId="{5F5F8C3B-EDC6-4B31-8477-199B00670B4F}" srcOrd="4" destOrd="0" presId="urn:microsoft.com/office/officeart/2016/7/layout/RepeatingBendingProcessNew"/>
    <dgm:cxn modelId="{E257A151-EE7B-4408-9575-4DE06EB00FFF}" type="presParOf" srcId="{30819104-CED9-4D0F-87C3-FC8C86897F4A}" destId="{886658F6-C5B7-4038-B1D3-A5D40C0BE4FD}" srcOrd="5" destOrd="0" presId="urn:microsoft.com/office/officeart/2016/7/layout/RepeatingBendingProcessNew"/>
    <dgm:cxn modelId="{6B3F284F-A749-4557-897B-7A4C150F9B86}" type="presParOf" srcId="{886658F6-C5B7-4038-B1D3-A5D40C0BE4FD}" destId="{C75E420A-CA28-4E77-8F35-8B6FCC7A30B4}" srcOrd="0" destOrd="0" presId="urn:microsoft.com/office/officeart/2016/7/layout/RepeatingBendingProcessNew"/>
    <dgm:cxn modelId="{43195ED4-740E-4CD9-A07B-AE17662B3FC5}" type="presParOf" srcId="{30819104-CED9-4D0F-87C3-FC8C86897F4A}" destId="{0A66EDAF-C58D-47C2-8363-0128B16429CE}" srcOrd="6" destOrd="0" presId="urn:microsoft.com/office/officeart/2016/7/layout/RepeatingBendingProcessNew"/>
    <dgm:cxn modelId="{0052A57D-AD38-40E7-B283-C7B0DB71F5F0}" type="presParOf" srcId="{30819104-CED9-4D0F-87C3-FC8C86897F4A}" destId="{3391C3EF-D3C5-4367-BD10-ED96021A0B3A}" srcOrd="7" destOrd="0" presId="urn:microsoft.com/office/officeart/2016/7/layout/RepeatingBendingProcessNew"/>
    <dgm:cxn modelId="{CE348845-A96E-4C5B-B070-35CDA8C5A03E}" type="presParOf" srcId="{3391C3EF-D3C5-4367-BD10-ED96021A0B3A}" destId="{71F68BCE-5624-4C88-9E1F-6364DA9526DE}" srcOrd="0" destOrd="0" presId="urn:microsoft.com/office/officeart/2016/7/layout/RepeatingBendingProcessNew"/>
    <dgm:cxn modelId="{6D63AD39-2734-4CE1-ABD7-8119EBDC6A14}" type="presParOf" srcId="{30819104-CED9-4D0F-87C3-FC8C86897F4A}" destId="{5E23A227-33CE-4DDF-8F0F-EE7C884CBFFA}" srcOrd="8" destOrd="0" presId="urn:microsoft.com/office/officeart/2016/7/layout/RepeatingBendingProcessNew"/>
    <dgm:cxn modelId="{DBEFD3DA-A765-4A91-8890-B71B78D7BA8A}" type="presParOf" srcId="{30819104-CED9-4D0F-87C3-FC8C86897F4A}" destId="{328E6DFE-76A4-47FD-B045-60FD3F9853A0}" srcOrd="9" destOrd="0" presId="urn:microsoft.com/office/officeart/2016/7/layout/RepeatingBendingProcessNew"/>
    <dgm:cxn modelId="{496332C2-F5FC-4245-96D5-A6B51CF5E5AD}" type="presParOf" srcId="{328E6DFE-76A4-47FD-B045-60FD3F9853A0}" destId="{51102FC9-D0EC-4F69-B5D0-262F9F7557D8}" srcOrd="0" destOrd="0" presId="urn:microsoft.com/office/officeart/2016/7/layout/RepeatingBendingProcessNew"/>
    <dgm:cxn modelId="{B19110F0-E9EF-4CD0-8DD8-2492151C42C4}" type="presParOf" srcId="{30819104-CED9-4D0F-87C3-FC8C86897F4A}" destId="{B7A720DA-3C7B-4765-B08B-9E4C44230F9E}" srcOrd="10" destOrd="0" presId="urn:microsoft.com/office/officeart/2016/7/layout/RepeatingBendingProcessNew"/>
    <dgm:cxn modelId="{1A1296CB-616A-45D5-9F46-9755C6758F1B}" type="presParOf" srcId="{30819104-CED9-4D0F-87C3-FC8C86897F4A}" destId="{5297C553-B93A-48BC-9432-8F8269B266FE}" srcOrd="11" destOrd="0" presId="urn:microsoft.com/office/officeart/2016/7/layout/RepeatingBendingProcessNew"/>
    <dgm:cxn modelId="{3A7B0729-472B-4A28-9418-FECD1F76188C}" type="presParOf" srcId="{5297C553-B93A-48BC-9432-8F8269B266FE}" destId="{A02644E1-DDC6-4770-ACAF-FB598F9DBB1A}" srcOrd="0" destOrd="0" presId="urn:microsoft.com/office/officeart/2016/7/layout/RepeatingBendingProcessNew"/>
    <dgm:cxn modelId="{1477D4D0-2298-4399-8247-61DD35EEDA96}" type="presParOf" srcId="{30819104-CED9-4D0F-87C3-FC8C86897F4A}" destId="{5BEF6EB5-04A1-4F63-B139-4C23BD806B6B}" srcOrd="12" destOrd="0" presId="urn:microsoft.com/office/officeart/2016/7/layout/RepeatingBendingProcessNew"/>
    <dgm:cxn modelId="{70FC09FE-565F-4CF9-BA37-E1FDDB64D962}" type="presParOf" srcId="{30819104-CED9-4D0F-87C3-FC8C86897F4A}" destId="{E90174E8-CCBA-453E-89ED-28E16717A13D}" srcOrd="13" destOrd="0" presId="urn:microsoft.com/office/officeart/2016/7/layout/RepeatingBendingProcessNew"/>
    <dgm:cxn modelId="{0BA6A995-DB9D-4C95-BA07-C8AA8F6FA804}" type="presParOf" srcId="{E90174E8-CCBA-453E-89ED-28E16717A13D}" destId="{F711F8A2-2702-49CC-B911-16AC4E59E82E}" srcOrd="0" destOrd="0" presId="urn:microsoft.com/office/officeart/2016/7/layout/RepeatingBendingProcessNew"/>
    <dgm:cxn modelId="{73D7D802-9DB6-4F35-9960-D725E0656B23}" type="presParOf" srcId="{30819104-CED9-4D0F-87C3-FC8C86897F4A}" destId="{6B375324-86A8-4A7C-8954-DC38EFABFBC4}" srcOrd="14" destOrd="0" presId="urn:microsoft.com/office/officeart/2016/7/layout/RepeatingBendingProcessNew"/>
    <dgm:cxn modelId="{89DA9C54-8F3E-46A8-935F-EB7FECB5AD33}" type="presParOf" srcId="{30819104-CED9-4D0F-87C3-FC8C86897F4A}" destId="{E24A082E-A2AA-447F-AD45-BABDA9DD468E}" srcOrd="15" destOrd="0" presId="urn:microsoft.com/office/officeart/2016/7/layout/RepeatingBendingProcessNew"/>
    <dgm:cxn modelId="{85A59D0D-714B-45FB-A8C4-C82664B78D29}" type="presParOf" srcId="{E24A082E-A2AA-447F-AD45-BABDA9DD468E}" destId="{D1B2815A-43F2-44A2-8734-9662D5B6A334}" srcOrd="0" destOrd="0" presId="urn:microsoft.com/office/officeart/2016/7/layout/RepeatingBendingProcessNew"/>
    <dgm:cxn modelId="{90BA2A7D-1B60-4714-BB7B-A8118C74B11F}" type="presParOf" srcId="{30819104-CED9-4D0F-87C3-FC8C86897F4A}" destId="{C7F7CCA0-E1BC-4107-804D-D9B653806B9A}" srcOrd="16" destOrd="0" presId="urn:microsoft.com/office/officeart/2016/7/layout/RepeatingBendingProcessNew"/>
    <dgm:cxn modelId="{A10726B3-6675-4C2D-8F9D-0E050D3219A2}" type="presParOf" srcId="{30819104-CED9-4D0F-87C3-FC8C86897F4A}" destId="{5D516982-6D82-4147-A432-2D43D53DD285}" srcOrd="17" destOrd="0" presId="urn:microsoft.com/office/officeart/2016/7/layout/RepeatingBendingProcessNew"/>
    <dgm:cxn modelId="{37706158-75D7-4469-A5F5-4E587FBC7913}" type="presParOf" srcId="{5D516982-6D82-4147-A432-2D43D53DD285}" destId="{30E2B3B5-9476-4369-B345-6C6FA76DBDBF}" srcOrd="0" destOrd="0" presId="urn:microsoft.com/office/officeart/2016/7/layout/RepeatingBendingProcessNew"/>
    <dgm:cxn modelId="{5792F2D3-6806-49F1-9CA7-6D84FA2638E7}" type="presParOf" srcId="{30819104-CED9-4D0F-87C3-FC8C86897F4A}" destId="{241B7D1E-0FBC-4E54-B80A-63699627320D}" srcOrd="18" destOrd="0" presId="urn:microsoft.com/office/officeart/2016/7/layout/RepeatingBendingProcessNew"/>
    <dgm:cxn modelId="{FD8A9191-9AA8-4009-9282-BF2E7F371371}" type="presParOf" srcId="{30819104-CED9-4D0F-87C3-FC8C86897F4A}" destId="{4BB87CA8-0C66-485C-A660-85103C32CB6E}" srcOrd="19" destOrd="0" presId="urn:microsoft.com/office/officeart/2016/7/layout/RepeatingBendingProcessNew"/>
    <dgm:cxn modelId="{9A48734F-6DB0-4FB2-85D3-4A645CCACBA0}" type="presParOf" srcId="{4BB87CA8-0C66-485C-A660-85103C32CB6E}" destId="{FC3CC7A9-3278-47E6-BFF9-3E564DAF2EAA}" srcOrd="0" destOrd="0" presId="urn:microsoft.com/office/officeart/2016/7/layout/RepeatingBendingProcessNew"/>
    <dgm:cxn modelId="{BBB545AA-676D-4C47-B88B-56A311903EB9}" type="presParOf" srcId="{30819104-CED9-4D0F-87C3-FC8C86897F4A}" destId="{3B159135-4368-4CB0-A65C-01D63F61E6CF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03ECB5-E7EA-44BE-873E-8DF95ABE7655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1E865EF-DA80-4547-A58E-2F220CEAAFBD}">
      <dgm:prSet/>
      <dgm:spPr/>
      <dgm:t>
        <a:bodyPr/>
        <a:lstStyle/>
        <a:p>
          <a:r>
            <a:rPr lang="ru-RU" b="1"/>
            <a:t>Модель монетизации:</a:t>
          </a:r>
          <a:endParaRPr lang="en-US"/>
        </a:p>
      </dgm:t>
    </dgm:pt>
    <dgm:pt modelId="{E4225479-B400-4BD1-B346-73B6792E5787}" type="parTrans" cxnId="{865DC5EA-80FA-42E2-8669-09F37583D29E}">
      <dgm:prSet/>
      <dgm:spPr/>
      <dgm:t>
        <a:bodyPr/>
        <a:lstStyle/>
        <a:p>
          <a:endParaRPr lang="en-US"/>
        </a:p>
      </dgm:t>
    </dgm:pt>
    <dgm:pt modelId="{F47C83FC-7FB3-4F72-95E3-048D9B8DA515}" type="sibTrans" cxnId="{865DC5EA-80FA-42E2-8669-09F37583D29E}">
      <dgm:prSet/>
      <dgm:spPr/>
      <dgm:t>
        <a:bodyPr/>
        <a:lstStyle/>
        <a:p>
          <a:endParaRPr lang="en-US"/>
        </a:p>
      </dgm:t>
    </dgm:pt>
    <dgm:pt modelId="{0C0E9539-5A39-4431-B5B8-AA6B59327C57}">
      <dgm:prSet/>
      <dgm:spPr/>
      <dgm:t>
        <a:bodyPr/>
        <a:lstStyle/>
        <a:p>
          <a:r>
            <a:rPr lang="ru-RU" b="1"/>
            <a:t>Платная подписка для пользователей</a:t>
          </a:r>
          <a:r>
            <a:rPr lang="ru-RU"/>
            <a:t>:</a:t>
          </a:r>
          <a:endParaRPr lang="en-US"/>
        </a:p>
      </dgm:t>
    </dgm:pt>
    <dgm:pt modelId="{693CF04D-3A87-42C2-BF57-999017530E8A}" type="parTrans" cxnId="{CD1ECF9A-339F-47A7-AAB1-66061DEDB069}">
      <dgm:prSet/>
      <dgm:spPr/>
      <dgm:t>
        <a:bodyPr/>
        <a:lstStyle/>
        <a:p>
          <a:endParaRPr lang="en-US"/>
        </a:p>
      </dgm:t>
    </dgm:pt>
    <dgm:pt modelId="{2347B01B-93A9-4B01-9495-860C3C4166CA}" type="sibTrans" cxnId="{CD1ECF9A-339F-47A7-AAB1-66061DEDB069}">
      <dgm:prSet/>
      <dgm:spPr/>
      <dgm:t>
        <a:bodyPr/>
        <a:lstStyle/>
        <a:p>
          <a:endParaRPr lang="en-US"/>
        </a:p>
      </dgm:t>
    </dgm:pt>
    <dgm:pt modelId="{7079F605-628E-4674-9125-12E07219A3B9}">
      <dgm:prSet/>
      <dgm:spPr/>
      <dgm:t>
        <a:bodyPr/>
        <a:lstStyle/>
        <a:p>
          <a:r>
            <a:rPr lang="ru-RU" b="1"/>
            <a:t>Базовая версия</a:t>
          </a:r>
          <a:r>
            <a:rPr lang="ru-RU"/>
            <a:t> платформы будет бесплатной, предоставляя доступ к основным функциям: просмотр вакансий, создание профиля и получение стандартных рекомендаций.</a:t>
          </a:r>
          <a:endParaRPr lang="en-US"/>
        </a:p>
      </dgm:t>
    </dgm:pt>
    <dgm:pt modelId="{BA92EE74-D944-40D7-A158-6A5A8AC8EAFA}" type="parTrans" cxnId="{B5B11179-250F-410C-A735-D57929B453E8}">
      <dgm:prSet/>
      <dgm:spPr/>
      <dgm:t>
        <a:bodyPr/>
        <a:lstStyle/>
        <a:p>
          <a:endParaRPr lang="en-US"/>
        </a:p>
      </dgm:t>
    </dgm:pt>
    <dgm:pt modelId="{021F59F9-8E68-4B29-9600-BD4C54D8B98E}" type="sibTrans" cxnId="{B5B11179-250F-410C-A735-D57929B453E8}">
      <dgm:prSet/>
      <dgm:spPr/>
      <dgm:t>
        <a:bodyPr/>
        <a:lstStyle/>
        <a:p>
          <a:endParaRPr lang="en-US"/>
        </a:p>
      </dgm:t>
    </dgm:pt>
    <dgm:pt modelId="{C9AC2D02-7933-43DD-9148-FDD176A70339}">
      <dgm:prSet/>
      <dgm:spPr/>
      <dgm:t>
        <a:bodyPr/>
        <a:lstStyle/>
        <a:p>
          <a:r>
            <a:rPr lang="ru-RU" b="1"/>
            <a:t>Премиум-подписка</a:t>
          </a:r>
          <a:r>
            <a:rPr lang="ru-RU"/>
            <a:t> даст пользователям доступ к расширенным возможностям, включая:</a:t>
          </a:r>
          <a:endParaRPr lang="en-US"/>
        </a:p>
      </dgm:t>
    </dgm:pt>
    <dgm:pt modelId="{89F4B23C-C1FB-4EF4-9616-103D9403F35B}" type="parTrans" cxnId="{049363E9-965F-40AC-9D10-9EF18A61F4C2}">
      <dgm:prSet/>
      <dgm:spPr/>
      <dgm:t>
        <a:bodyPr/>
        <a:lstStyle/>
        <a:p>
          <a:endParaRPr lang="en-US"/>
        </a:p>
      </dgm:t>
    </dgm:pt>
    <dgm:pt modelId="{86A4E176-CE83-4853-AA7E-27322E150B87}" type="sibTrans" cxnId="{049363E9-965F-40AC-9D10-9EF18A61F4C2}">
      <dgm:prSet/>
      <dgm:spPr/>
      <dgm:t>
        <a:bodyPr/>
        <a:lstStyle/>
        <a:p>
          <a:endParaRPr lang="en-US"/>
        </a:p>
      </dgm:t>
    </dgm:pt>
    <dgm:pt modelId="{923A33F7-E965-4AFF-A8DA-7D634E0DEC01}">
      <dgm:prSet/>
      <dgm:spPr/>
      <dgm:t>
        <a:bodyPr/>
        <a:lstStyle/>
        <a:p>
          <a:r>
            <a:rPr lang="ru-RU"/>
            <a:t>Персонализированные карьерные рекомендации, основанные на более глубоком анализе их профиля.</a:t>
          </a:r>
          <a:endParaRPr lang="en-US"/>
        </a:p>
      </dgm:t>
    </dgm:pt>
    <dgm:pt modelId="{888F4D43-1B27-492A-99DD-BFAA6727F603}" type="parTrans" cxnId="{A4395CC7-63E0-4615-A9F5-7968058110F0}">
      <dgm:prSet/>
      <dgm:spPr/>
      <dgm:t>
        <a:bodyPr/>
        <a:lstStyle/>
        <a:p>
          <a:endParaRPr lang="en-US"/>
        </a:p>
      </dgm:t>
    </dgm:pt>
    <dgm:pt modelId="{2D247F39-3449-40BF-A790-0657823AD2B2}" type="sibTrans" cxnId="{A4395CC7-63E0-4615-A9F5-7968058110F0}">
      <dgm:prSet/>
      <dgm:spPr/>
      <dgm:t>
        <a:bodyPr/>
        <a:lstStyle/>
        <a:p>
          <a:endParaRPr lang="en-US"/>
        </a:p>
      </dgm:t>
    </dgm:pt>
    <dgm:pt modelId="{318C5D3E-F1A8-43FA-80BA-9D3C1ECFA285}">
      <dgm:prSet/>
      <dgm:spPr/>
      <dgm:t>
        <a:bodyPr/>
        <a:lstStyle/>
        <a:p>
          <a:r>
            <a:rPr lang="ru-RU"/>
            <a:t>Безлимитные менторские консультации.</a:t>
          </a:r>
          <a:endParaRPr lang="en-US"/>
        </a:p>
      </dgm:t>
    </dgm:pt>
    <dgm:pt modelId="{B9FE44CC-6EF4-414D-95C1-BE8953F1123F}" type="parTrans" cxnId="{B532C27A-68A8-424E-8056-8AAF7E665917}">
      <dgm:prSet/>
      <dgm:spPr/>
      <dgm:t>
        <a:bodyPr/>
        <a:lstStyle/>
        <a:p>
          <a:endParaRPr lang="en-US"/>
        </a:p>
      </dgm:t>
    </dgm:pt>
    <dgm:pt modelId="{16FE9885-D8A7-45F9-BD65-0DCA6232618B}" type="sibTrans" cxnId="{B532C27A-68A8-424E-8056-8AAF7E665917}">
      <dgm:prSet/>
      <dgm:spPr/>
      <dgm:t>
        <a:bodyPr/>
        <a:lstStyle/>
        <a:p>
          <a:endParaRPr lang="en-US"/>
        </a:p>
      </dgm:t>
    </dgm:pt>
    <dgm:pt modelId="{11E0206B-C247-4EA5-B14C-421B506D2821}">
      <dgm:prSet/>
      <dgm:spPr/>
      <dgm:t>
        <a:bodyPr/>
        <a:lstStyle/>
        <a:p>
          <a:r>
            <a:rPr lang="ru-RU"/>
            <a:t>Приоритетные уведомления о новых вакансиях до их общего выхода.</a:t>
          </a:r>
          <a:endParaRPr lang="en-US"/>
        </a:p>
      </dgm:t>
    </dgm:pt>
    <dgm:pt modelId="{4B6353FE-6B3E-4AF5-A234-CF69B18C4438}" type="parTrans" cxnId="{14FC6004-1930-4635-9F1C-DDEB7AE834EF}">
      <dgm:prSet/>
      <dgm:spPr/>
      <dgm:t>
        <a:bodyPr/>
        <a:lstStyle/>
        <a:p>
          <a:endParaRPr lang="en-US"/>
        </a:p>
      </dgm:t>
    </dgm:pt>
    <dgm:pt modelId="{4CB135C3-5800-4276-91FA-B02CE106C3B8}" type="sibTrans" cxnId="{14FC6004-1930-4635-9F1C-DDEB7AE834EF}">
      <dgm:prSet/>
      <dgm:spPr/>
      <dgm:t>
        <a:bodyPr/>
        <a:lstStyle/>
        <a:p>
          <a:endParaRPr lang="en-US"/>
        </a:p>
      </dgm:t>
    </dgm:pt>
    <dgm:pt modelId="{16BDB6D0-CA30-4C7E-B541-168BD0AEF0C1}">
      <dgm:prSet/>
      <dgm:spPr/>
      <dgm:t>
        <a:bodyPr/>
        <a:lstStyle/>
        <a:p>
          <a:r>
            <a:rPr lang="ru-RU" b="1"/>
            <a:t>Комиссия с компаний за размещение вакансий</a:t>
          </a:r>
          <a:r>
            <a:rPr lang="ru-RU"/>
            <a:t>:</a:t>
          </a:r>
          <a:endParaRPr lang="en-US"/>
        </a:p>
      </dgm:t>
    </dgm:pt>
    <dgm:pt modelId="{5DE8053F-707A-4F2F-A911-C37574B86283}" type="parTrans" cxnId="{FE3876E0-FC8D-4C9A-BD2C-1698B7B2AF26}">
      <dgm:prSet/>
      <dgm:spPr/>
      <dgm:t>
        <a:bodyPr/>
        <a:lstStyle/>
        <a:p>
          <a:endParaRPr lang="en-US"/>
        </a:p>
      </dgm:t>
    </dgm:pt>
    <dgm:pt modelId="{6E984417-B418-4012-8AC4-1C5BF808B43E}" type="sibTrans" cxnId="{FE3876E0-FC8D-4C9A-BD2C-1698B7B2AF26}">
      <dgm:prSet/>
      <dgm:spPr/>
      <dgm:t>
        <a:bodyPr/>
        <a:lstStyle/>
        <a:p>
          <a:endParaRPr lang="en-US"/>
        </a:p>
      </dgm:t>
    </dgm:pt>
    <dgm:pt modelId="{601E92AC-4971-46C7-9BD3-077F15B67802}">
      <dgm:prSet/>
      <dgm:spPr/>
      <dgm:t>
        <a:bodyPr/>
        <a:lstStyle/>
        <a:p>
          <a:r>
            <a:rPr lang="ru-RU"/>
            <a:t>Компании платят за возможность публиковать вакансии на платформе. Основная модель — это оплата за каждую опубликованную вакансию или подписка для регулярного размещения.</a:t>
          </a:r>
          <a:endParaRPr lang="en-US"/>
        </a:p>
      </dgm:t>
    </dgm:pt>
    <dgm:pt modelId="{4E1AFDE1-17C8-4716-AEDE-2E8A5C090501}" type="parTrans" cxnId="{FDEA78E8-186A-4AC2-B94D-FE971639F5FD}">
      <dgm:prSet/>
      <dgm:spPr/>
      <dgm:t>
        <a:bodyPr/>
        <a:lstStyle/>
        <a:p>
          <a:endParaRPr lang="en-US"/>
        </a:p>
      </dgm:t>
    </dgm:pt>
    <dgm:pt modelId="{C55F8FB5-EE9F-4753-8BE3-B3A1CC72A2E8}" type="sibTrans" cxnId="{FDEA78E8-186A-4AC2-B94D-FE971639F5FD}">
      <dgm:prSet/>
      <dgm:spPr/>
      <dgm:t>
        <a:bodyPr/>
        <a:lstStyle/>
        <a:p>
          <a:endParaRPr lang="en-US"/>
        </a:p>
      </dgm:t>
    </dgm:pt>
    <dgm:pt modelId="{E50FEBF1-D047-42D6-BB4E-CA7CB0DD2D8B}">
      <dgm:prSet/>
      <dgm:spPr/>
      <dgm:t>
        <a:bodyPr/>
        <a:lstStyle/>
        <a:p>
          <a:r>
            <a:rPr lang="ru-RU" b="1"/>
            <a:t>Премиальные вакансии</a:t>
          </a:r>
          <a:r>
            <a:rPr lang="ru-RU"/>
            <a:t> — компании могут заплатить дополнительную комиссию за приоритетное отображение их вакансий в верхних позициях списка и в рекомендациях пользователям.</a:t>
          </a:r>
          <a:endParaRPr lang="en-US"/>
        </a:p>
      </dgm:t>
    </dgm:pt>
    <dgm:pt modelId="{1E32ABD6-236F-4A0E-9F3D-79DAA9C3194C}" type="parTrans" cxnId="{07CC0D16-6D4A-4ECA-AADA-A531B1C0EAE7}">
      <dgm:prSet/>
      <dgm:spPr/>
      <dgm:t>
        <a:bodyPr/>
        <a:lstStyle/>
        <a:p>
          <a:endParaRPr lang="en-US"/>
        </a:p>
      </dgm:t>
    </dgm:pt>
    <dgm:pt modelId="{BB34A7EC-1C1A-4EDF-89BD-1D43E25E94A7}" type="sibTrans" cxnId="{07CC0D16-6D4A-4ECA-AADA-A531B1C0EAE7}">
      <dgm:prSet/>
      <dgm:spPr/>
      <dgm:t>
        <a:bodyPr/>
        <a:lstStyle/>
        <a:p>
          <a:endParaRPr lang="en-US"/>
        </a:p>
      </dgm:t>
    </dgm:pt>
    <dgm:pt modelId="{95FC3752-8899-4B41-8107-BE536582BC80}">
      <dgm:prSet/>
      <dgm:spPr/>
      <dgm:t>
        <a:bodyPr/>
        <a:lstStyle/>
        <a:p>
          <a:r>
            <a:rPr lang="ru-RU" b="1"/>
            <a:t>Плата за доступ к кандидатам</a:t>
          </a:r>
          <a:r>
            <a:rPr lang="ru-RU"/>
            <a:t>:</a:t>
          </a:r>
          <a:endParaRPr lang="en-US"/>
        </a:p>
      </dgm:t>
    </dgm:pt>
    <dgm:pt modelId="{B091E10F-373B-4755-95AA-017AB9C5F704}" type="parTrans" cxnId="{399192DA-B397-4D52-9B94-E09A5FEBBCDE}">
      <dgm:prSet/>
      <dgm:spPr/>
      <dgm:t>
        <a:bodyPr/>
        <a:lstStyle/>
        <a:p>
          <a:endParaRPr lang="en-US"/>
        </a:p>
      </dgm:t>
    </dgm:pt>
    <dgm:pt modelId="{C531DD3A-FEE5-41E6-AE2A-ED064C9909C4}" type="sibTrans" cxnId="{399192DA-B397-4D52-9B94-E09A5FEBBCDE}">
      <dgm:prSet/>
      <dgm:spPr/>
      <dgm:t>
        <a:bodyPr/>
        <a:lstStyle/>
        <a:p>
          <a:endParaRPr lang="en-US"/>
        </a:p>
      </dgm:t>
    </dgm:pt>
    <dgm:pt modelId="{7C45F53B-6174-461C-8119-86925AB56677}">
      <dgm:prSet/>
      <dgm:spPr/>
      <dgm:t>
        <a:bodyPr/>
        <a:lstStyle/>
        <a:p>
          <a:r>
            <a:rPr lang="ru-RU"/>
            <a:t>Компании могут оплатить доступ к базе кандидатов и их профилям для более детального изучения.</a:t>
          </a:r>
          <a:endParaRPr lang="en-US"/>
        </a:p>
      </dgm:t>
    </dgm:pt>
    <dgm:pt modelId="{D93C3FAF-2993-4C96-A013-4DC6FEAA55A4}" type="parTrans" cxnId="{33FBD4C1-9534-40D0-AEB5-E71A8424A506}">
      <dgm:prSet/>
      <dgm:spPr/>
      <dgm:t>
        <a:bodyPr/>
        <a:lstStyle/>
        <a:p>
          <a:endParaRPr lang="en-US"/>
        </a:p>
      </dgm:t>
    </dgm:pt>
    <dgm:pt modelId="{D9DF1C58-D88B-416F-8905-A0446C6CC58F}" type="sibTrans" cxnId="{33FBD4C1-9534-40D0-AEB5-E71A8424A506}">
      <dgm:prSet/>
      <dgm:spPr/>
      <dgm:t>
        <a:bodyPr/>
        <a:lstStyle/>
        <a:p>
          <a:endParaRPr lang="en-US"/>
        </a:p>
      </dgm:t>
    </dgm:pt>
    <dgm:pt modelId="{DC7EDD9B-8160-4474-B02D-501A1B4BCEE7}">
      <dgm:prSet/>
      <dgm:spPr/>
      <dgm:t>
        <a:bodyPr/>
        <a:lstStyle/>
        <a:p>
          <a:r>
            <a:rPr lang="ru-RU"/>
            <a:t>Доступ включает возможность фильтрации кандидатов по навыкам, опыту и рекомендациям.</a:t>
          </a:r>
          <a:endParaRPr lang="en-US"/>
        </a:p>
      </dgm:t>
    </dgm:pt>
    <dgm:pt modelId="{17FE4EAC-567B-4582-B67C-2AE9C29A58C3}" type="parTrans" cxnId="{8C451B88-4C2C-41CA-AD44-5695154A9941}">
      <dgm:prSet/>
      <dgm:spPr/>
      <dgm:t>
        <a:bodyPr/>
        <a:lstStyle/>
        <a:p>
          <a:endParaRPr lang="en-US"/>
        </a:p>
      </dgm:t>
    </dgm:pt>
    <dgm:pt modelId="{5849A425-48C5-4D79-8EFE-49BD6868A328}" type="sibTrans" cxnId="{8C451B88-4C2C-41CA-AD44-5695154A9941}">
      <dgm:prSet/>
      <dgm:spPr/>
      <dgm:t>
        <a:bodyPr/>
        <a:lstStyle/>
        <a:p>
          <a:endParaRPr lang="en-US"/>
        </a:p>
      </dgm:t>
    </dgm:pt>
    <dgm:pt modelId="{A8E72E42-612E-4ACA-ABB7-EB1236E267D2}">
      <dgm:prSet/>
      <dgm:spPr/>
      <dgm:t>
        <a:bodyPr/>
        <a:lstStyle/>
        <a:p>
          <a:r>
            <a:rPr lang="ru-RU" b="1"/>
            <a:t>Платные функции для рекрутеров</a:t>
          </a:r>
          <a:r>
            <a:rPr lang="ru-RU"/>
            <a:t>:</a:t>
          </a:r>
          <a:endParaRPr lang="en-US"/>
        </a:p>
      </dgm:t>
    </dgm:pt>
    <dgm:pt modelId="{A0A3A70D-C3ED-435E-93F6-FDDACAA16DAE}" type="parTrans" cxnId="{FAC33B35-97BE-4F42-96E9-CF251F5E5868}">
      <dgm:prSet/>
      <dgm:spPr/>
      <dgm:t>
        <a:bodyPr/>
        <a:lstStyle/>
        <a:p>
          <a:endParaRPr lang="en-US"/>
        </a:p>
      </dgm:t>
    </dgm:pt>
    <dgm:pt modelId="{6696E823-800C-4C0F-B6F7-1061C8209E42}" type="sibTrans" cxnId="{FAC33B35-97BE-4F42-96E9-CF251F5E5868}">
      <dgm:prSet/>
      <dgm:spPr/>
      <dgm:t>
        <a:bodyPr/>
        <a:lstStyle/>
        <a:p>
          <a:endParaRPr lang="en-US"/>
        </a:p>
      </dgm:t>
    </dgm:pt>
    <dgm:pt modelId="{89B57E3D-2327-44FF-BDB4-23DA2400BF22}">
      <dgm:prSet/>
      <dgm:spPr/>
      <dgm:t>
        <a:bodyPr/>
        <a:lstStyle/>
        <a:p>
          <a:r>
            <a:rPr lang="ru-RU"/>
            <a:t>Премиальные функции для рекрутеров включают возможность:</a:t>
          </a:r>
          <a:endParaRPr lang="en-US"/>
        </a:p>
      </dgm:t>
    </dgm:pt>
    <dgm:pt modelId="{D631E232-1A56-401C-9C2B-A511F76001DF}" type="parTrans" cxnId="{6EB9DEE5-D138-481D-A678-9295561F0D39}">
      <dgm:prSet/>
      <dgm:spPr/>
      <dgm:t>
        <a:bodyPr/>
        <a:lstStyle/>
        <a:p>
          <a:endParaRPr lang="en-US"/>
        </a:p>
      </dgm:t>
    </dgm:pt>
    <dgm:pt modelId="{8182BBDF-F2E8-489C-ADB7-6AE598C214B0}" type="sibTrans" cxnId="{6EB9DEE5-D138-481D-A678-9295561F0D39}">
      <dgm:prSet/>
      <dgm:spPr/>
      <dgm:t>
        <a:bodyPr/>
        <a:lstStyle/>
        <a:p>
          <a:endParaRPr lang="en-US"/>
        </a:p>
      </dgm:t>
    </dgm:pt>
    <dgm:pt modelId="{056C3CEB-A336-419C-AF23-95577A8C9F2B}">
      <dgm:prSet/>
      <dgm:spPr/>
      <dgm:t>
        <a:bodyPr/>
        <a:lstStyle/>
        <a:p>
          <a:r>
            <a:rPr lang="ru-RU"/>
            <a:t>Искать кандидатов по продвинутым фильтрам (навыки, образование, опыт).</a:t>
          </a:r>
          <a:endParaRPr lang="en-US"/>
        </a:p>
      </dgm:t>
    </dgm:pt>
    <dgm:pt modelId="{2B5CA119-9E17-410C-BD24-BD466F610D4D}" type="parTrans" cxnId="{EE208D9C-28D3-49F6-92CA-D132384FAE4E}">
      <dgm:prSet/>
      <dgm:spPr/>
      <dgm:t>
        <a:bodyPr/>
        <a:lstStyle/>
        <a:p>
          <a:endParaRPr lang="en-US"/>
        </a:p>
      </dgm:t>
    </dgm:pt>
    <dgm:pt modelId="{844E0760-B85D-446E-AE9A-FA229F06AF23}" type="sibTrans" cxnId="{EE208D9C-28D3-49F6-92CA-D132384FAE4E}">
      <dgm:prSet/>
      <dgm:spPr/>
      <dgm:t>
        <a:bodyPr/>
        <a:lstStyle/>
        <a:p>
          <a:endParaRPr lang="en-US"/>
        </a:p>
      </dgm:t>
    </dgm:pt>
    <dgm:pt modelId="{AF6A6C8D-158E-43FD-BCFB-882AFC86346B}">
      <dgm:prSet/>
      <dgm:spPr/>
      <dgm:t>
        <a:bodyPr/>
        <a:lstStyle/>
        <a:p>
          <a:r>
            <a:rPr lang="ru-RU"/>
            <a:t>Отправлять персонализированные предложения работы напрямую пользователям, подходящим по критериям.</a:t>
          </a:r>
          <a:endParaRPr lang="en-US"/>
        </a:p>
      </dgm:t>
    </dgm:pt>
    <dgm:pt modelId="{9408F63B-EF76-4658-866D-5C92AC094945}" type="parTrans" cxnId="{F2BED05A-7472-4747-9BA2-8339A34256E6}">
      <dgm:prSet/>
      <dgm:spPr/>
      <dgm:t>
        <a:bodyPr/>
        <a:lstStyle/>
        <a:p>
          <a:endParaRPr lang="en-US"/>
        </a:p>
      </dgm:t>
    </dgm:pt>
    <dgm:pt modelId="{B88A64BB-2229-46D7-B08E-5F3B4104948F}" type="sibTrans" cxnId="{F2BED05A-7472-4747-9BA2-8339A34256E6}">
      <dgm:prSet/>
      <dgm:spPr/>
      <dgm:t>
        <a:bodyPr/>
        <a:lstStyle/>
        <a:p>
          <a:endParaRPr lang="en-US"/>
        </a:p>
      </dgm:t>
    </dgm:pt>
    <dgm:pt modelId="{689EAB2E-7526-4E75-ABCE-485478D10503}">
      <dgm:prSet/>
      <dgm:spPr/>
      <dgm:t>
        <a:bodyPr/>
        <a:lstStyle/>
        <a:p>
          <a:r>
            <a:rPr lang="ru-RU"/>
            <a:t>Использовать инструменты автоматизированного подбора персонала, интеграцию с системами управления HR.</a:t>
          </a:r>
          <a:endParaRPr lang="en-US"/>
        </a:p>
      </dgm:t>
    </dgm:pt>
    <dgm:pt modelId="{24494B94-3D87-4538-B50F-69225D2112DA}" type="parTrans" cxnId="{696FA2C0-8C5D-469C-B32A-DF2E4D95E297}">
      <dgm:prSet/>
      <dgm:spPr/>
      <dgm:t>
        <a:bodyPr/>
        <a:lstStyle/>
        <a:p>
          <a:endParaRPr lang="en-US"/>
        </a:p>
      </dgm:t>
    </dgm:pt>
    <dgm:pt modelId="{706232BC-3D7F-4B40-B3AD-0C8F45CC3DC2}" type="sibTrans" cxnId="{696FA2C0-8C5D-469C-B32A-DF2E4D95E297}">
      <dgm:prSet/>
      <dgm:spPr/>
      <dgm:t>
        <a:bodyPr/>
        <a:lstStyle/>
        <a:p>
          <a:endParaRPr lang="en-US"/>
        </a:p>
      </dgm:t>
    </dgm:pt>
    <dgm:pt modelId="{81906356-5E01-4233-A8F7-FEDF78344BE2}" type="pres">
      <dgm:prSet presAssocID="{E503ECB5-E7EA-44BE-873E-8DF95ABE7655}" presName="Name0" presStyleCnt="0">
        <dgm:presLayoutVars>
          <dgm:dir/>
          <dgm:resizeHandles val="exact"/>
        </dgm:presLayoutVars>
      </dgm:prSet>
      <dgm:spPr/>
    </dgm:pt>
    <dgm:pt modelId="{2C16BB61-E3CB-48E2-BD83-5E0D893BD13E}" type="pres">
      <dgm:prSet presAssocID="{51E865EF-DA80-4547-A58E-2F220CEAAFBD}" presName="node" presStyleLbl="node1" presStyleIdx="0" presStyleCnt="9">
        <dgm:presLayoutVars>
          <dgm:bulletEnabled val="1"/>
        </dgm:presLayoutVars>
      </dgm:prSet>
      <dgm:spPr/>
    </dgm:pt>
    <dgm:pt modelId="{46B33A12-0248-4EC9-BFB5-59AE5C8B1D2B}" type="pres">
      <dgm:prSet presAssocID="{F47C83FC-7FB3-4F72-95E3-048D9B8DA515}" presName="sibTransSpacerBeforeConnector" presStyleCnt="0"/>
      <dgm:spPr/>
    </dgm:pt>
    <dgm:pt modelId="{8CF59AB9-2F28-458B-9E62-07461393B296}" type="pres">
      <dgm:prSet presAssocID="{F47C83FC-7FB3-4F72-95E3-048D9B8DA515}" presName="sibTrans" presStyleLbl="node1" presStyleIdx="1" presStyleCnt="9"/>
      <dgm:spPr/>
    </dgm:pt>
    <dgm:pt modelId="{68406528-7714-4B64-9618-68F9262CEC4D}" type="pres">
      <dgm:prSet presAssocID="{F47C83FC-7FB3-4F72-95E3-048D9B8DA515}" presName="sibTransSpacerAfterConnector" presStyleCnt="0"/>
      <dgm:spPr/>
    </dgm:pt>
    <dgm:pt modelId="{211572E9-3877-4F4F-998B-75027557A0BE}" type="pres">
      <dgm:prSet presAssocID="{0C0E9539-5A39-4431-B5B8-AA6B59327C57}" presName="node" presStyleLbl="node1" presStyleIdx="2" presStyleCnt="9">
        <dgm:presLayoutVars>
          <dgm:bulletEnabled val="1"/>
        </dgm:presLayoutVars>
      </dgm:prSet>
      <dgm:spPr/>
    </dgm:pt>
    <dgm:pt modelId="{949E2099-1910-4849-A54D-7169752928DC}" type="pres">
      <dgm:prSet presAssocID="{2347B01B-93A9-4B01-9495-860C3C4166CA}" presName="sibTransSpacerBeforeConnector" presStyleCnt="0"/>
      <dgm:spPr/>
    </dgm:pt>
    <dgm:pt modelId="{583AF7F6-51FB-473D-A8EE-92121EFD3ABD}" type="pres">
      <dgm:prSet presAssocID="{2347B01B-93A9-4B01-9495-860C3C4166CA}" presName="sibTrans" presStyleLbl="node1" presStyleIdx="3" presStyleCnt="9"/>
      <dgm:spPr/>
    </dgm:pt>
    <dgm:pt modelId="{0D053430-5F01-44E6-A8B8-7226D83128B2}" type="pres">
      <dgm:prSet presAssocID="{2347B01B-93A9-4B01-9495-860C3C4166CA}" presName="sibTransSpacerAfterConnector" presStyleCnt="0"/>
      <dgm:spPr/>
    </dgm:pt>
    <dgm:pt modelId="{859B24EE-56A2-497D-BF50-073FE39B4476}" type="pres">
      <dgm:prSet presAssocID="{16BDB6D0-CA30-4C7E-B541-168BD0AEF0C1}" presName="node" presStyleLbl="node1" presStyleIdx="4" presStyleCnt="9">
        <dgm:presLayoutVars>
          <dgm:bulletEnabled val="1"/>
        </dgm:presLayoutVars>
      </dgm:prSet>
      <dgm:spPr/>
    </dgm:pt>
    <dgm:pt modelId="{631DBE7D-D926-422E-B34B-D8CE70D6177C}" type="pres">
      <dgm:prSet presAssocID="{6E984417-B418-4012-8AC4-1C5BF808B43E}" presName="sibTransSpacerBeforeConnector" presStyleCnt="0"/>
      <dgm:spPr/>
    </dgm:pt>
    <dgm:pt modelId="{7C3F35C8-756E-42D0-96B1-2E3C7F7D30E0}" type="pres">
      <dgm:prSet presAssocID="{6E984417-B418-4012-8AC4-1C5BF808B43E}" presName="sibTrans" presStyleLbl="node1" presStyleIdx="5" presStyleCnt="9"/>
      <dgm:spPr/>
    </dgm:pt>
    <dgm:pt modelId="{28DD353A-68A9-407B-B2A3-3891C637FC63}" type="pres">
      <dgm:prSet presAssocID="{6E984417-B418-4012-8AC4-1C5BF808B43E}" presName="sibTransSpacerAfterConnector" presStyleCnt="0"/>
      <dgm:spPr/>
    </dgm:pt>
    <dgm:pt modelId="{F2EBBC9B-8DDF-44AB-B8C7-FCEAD1BDB8C8}" type="pres">
      <dgm:prSet presAssocID="{95FC3752-8899-4B41-8107-BE536582BC80}" presName="node" presStyleLbl="node1" presStyleIdx="6" presStyleCnt="9">
        <dgm:presLayoutVars>
          <dgm:bulletEnabled val="1"/>
        </dgm:presLayoutVars>
      </dgm:prSet>
      <dgm:spPr/>
    </dgm:pt>
    <dgm:pt modelId="{F2299444-522A-47A0-900D-0D146BA95340}" type="pres">
      <dgm:prSet presAssocID="{C531DD3A-FEE5-41E6-AE2A-ED064C9909C4}" presName="sibTransSpacerBeforeConnector" presStyleCnt="0"/>
      <dgm:spPr/>
    </dgm:pt>
    <dgm:pt modelId="{D2F0B397-2391-4517-8A3E-DFDBF8C531B2}" type="pres">
      <dgm:prSet presAssocID="{C531DD3A-FEE5-41E6-AE2A-ED064C9909C4}" presName="sibTrans" presStyleLbl="node1" presStyleIdx="7" presStyleCnt="9"/>
      <dgm:spPr/>
    </dgm:pt>
    <dgm:pt modelId="{F87809DA-8F06-4816-9B62-E35C62BE8933}" type="pres">
      <dgm:prSet presAssocID="{C531DD3A-FEE5-41E6-AE2A-ED064C9909C4}" presName="sibTransSpacerAfterConnector" presStyleCnt="0"/>
      <dgm:spPr/>
    </dgm:pt>
    <dgm:pt modelId="{0EA62303-BC1E-49D5-A8A3-66B88571ACE1}" type="pres">
      <dgm:prSet presAssocID="{A8E72E42-612E-4ACA-ABB7-EB1236E267D2}" presName="node" presStyleLbl="node1" presStyleIdx="8" presStyleCnt="9">
        <dgm:presLayoutVars>
          <dgm:bulletEnabled val="1"/>
        </dgm:presLayoutVars>
      </dgm:prSet>
      <dgm:spPr/>
    </dgm:pt>
  </dgm:ptLst>
  <dgm:cxnLst>
    <dgm:cxn modelId="{14FC6004-1930-4635-9F1C-DDEB7AE834EF}" srcId="{C9AC2D02-7933-43DD-9148-FDD176A70339}" destId="{11E0206B-C247-4EA5-B14C-421B506D2821}" srcOrd="2" destOrd="0" parTransId="{4B6353FE-6B3E-4AF5-A234-CF69B18C4438}" sibTransId="{4CB135C3-5800-4276-91FA-B02CE106C3B8}"/>
    <dgm:cxn modelId="{EB456F09-4772-48D5-BDDE-F5D95620A45D}" type="presOf" srcId="{C531DD3A-FEE5-41E6-AE2A-ED064C9909C4}" destId="{D2F0B397-2391-4517-8A3E-DFDBF8C531B2}" srcOrd="0" destOrd="0" presId="urn:microsoft.com/office/officeart/2016/7/layout/BasicProcessNew"/>
    <dgm:cxn modelId="{07CC0D16-6D4A-4ECA-AADA-A531B1C0EAE7}" srcId="{16BDB6D0-CA30-4C7E-B541-168BD0AEF0C1}" destId="{E50FEBF1-D047-42D6-BB4E-CA7CB0DD2D8B}" srcOrd="1" destOrd="0" parTransId="{1E32ABD6-236F-4A0E-9F3D-79DAA9C3194C}" sibTransId="{BB34A7EC-1C1A-4EDF-89BD-1D43E25E94A7}"/>
    <dgm:cxn modelId="{FAC33B35-97BE-4F42-96E9-CF251F5E5868}" srcId="{E503ECB5-E7EA-44BE-873E-8DF95ABE7655}" destId="{A8E72E42-612E-4ACA-ABB7-EB1236E267D2}" srcOrd="4" destOrd="0" parTransId="{A0A3A70D-C3ED-435E-93F6-FDDACAA16DAE}" sibTransId="{6696E823-800C-4C0F-B6F7-1061C8209E42}"/>
    <dgm:cxn modelId="{51D60E36-9F03-4C24-A0DC-01B5881D30FA}" type="presOf" srcId="{056C3CEB-A336-419C-AF23-95577A8C9F2B}" destId="{0EA62303-BC1E-49D5-A8A3-66B88571ACE1}" srcOrd="0" destOrd="2" presId="urn:microsoft.com/office/officeart/2016/7/layout/BasicProcessNew"/>
    <dgm:cxn modelId="{2B4D6939-8051-4E9F-88BF-C3DB7AD574D3}" type="presOf" srcId="{E503ECB5-E7EA-44BE-873E-8DF95ABE7655}" destId="{81906356-5E01-4233-A8F7-FEDF78344BE2}" srcOrd="0" destOrd="0" presId="urn:microsoft.com/office/officeart/2016/7/layout/BasicProcessNew"/>
    <dgm:cxn modelId="{A8FF6A39-34FB-479A-BC48-D0339890AE34}" type="presOf" srcId="{318C5D3E-F1A8-43FA-80BA-9D3C1ECFA285}" destId="{211572E9-3877-4F4F-998B-75027557A0BE}" srcOrd="0" destOrd="4" presId="urn:microsoft.com/office/officeart/2016/7/layout/BasicProcessNew"/>
    <dgm:cxn modelId="{CB9BA547-9EF9-421A-A40E-2A3AD82DECF4}" type="presOf" srcId="{7C45F53B-6174-461C-8119-86925AB56677}" destId="{F2EBBC9B-8DDF-44AB-B8C7-FCEAD1BDB8C8}" srcOrd="0" destOrd="1" presId="urn:microsoft.com/office/officeart/2016/7/layout/BasicProcessNew"/>
    <dgm:cxn modelId="{A94B4049-45F9-4C00-BC44-3184193575ED}" type="presOf" srcId="{DC7EDD9B-8160-4474-B02D-501A1B4BCEE7}" destId="{F2EBBC9B-8DDF-44AB-B8C7-FCEAD1BDB8C8}" srcOrd="0" destOrd="2" presId="urn:microsoft.com/office/officeart/2016/7/layout/BasicProcessNew"/>
    <dgm:cxn modelId="{821F4450-F170-4062-9BEF-FE93943FD68A}" type="presOf" srcId="{16BDB6D0-CA30-4C7E-B541-168BD0AEF0C1}" destId="{859B24EE-56A2-497D-BF50-073FE39B4476}" srcOrd="0" destOrd="0" presId="urn:microsoft.com/office/officeart/2016/7/layout/BasicProcessNew"/>
    <dgm:cxn modelId="{AE406271-C2E6-416E-A6D9-41C6C00A4CD3}" type="presOf" srcId="{923A33F7-E965-4AFF-A8DA-7D634E0DEC01}" destId="{211572E9-3877-4F4F-998B-75027557A0BE}" srcOrd="0" destOrd="3" presId="urn:microsoft.com/office/officeart/2016/7/layout/BasicProcessNew"/>
    <dgm:cxn modelId="{1FBA7D73-F6D2-4C1F-A139-77C4B294AB16}" type="presOf" srcId="{F47C83FC-7FB3-4F72-95E3-048D9B8DA515}" destId="{8CF59AB9-2F28-458B-9E62-07461393B296}" srcOrd="0" destOrd="0" presId="urn:microsoft.com/office/officeart/2016/7/layout/BasicProcessNew"/>
    <dgm:cxn modelId="{33326974-230F-4A38-90C3-722E7F77BEBD}" type="presOf" srcId="{C9AC2D02-7933-43DD-9148-FDD176A70339}" destId="{211572E9-3877-4F4F-998B-75027557A0BE}" srcOrd="0" destOrd="2" presId="urn:microsoft.com/office/officeart/2016/7/layout/BasicProcessNew"/>
    <dgm:cxn modelId="{7D2BCD56-AD95-440C-A3A4-20C03CD6F841}" type="presOf" srcId="{2347B01B-93A9-4B01-9495-860C3C4166CA}" destId="{583AF7F6-51FB-473D-A8EE-92121EFD3ABD}" srcOrd="0" destOrd="0" presId="urn:microsoft.com/office/officeart/2016/7/layout/BasicProcessNew"/>
    <dgm:cxn modelId="{8B77B357-3130-4E9C-8927-D5A38224D386}" type="presOf" srcId="{E50FEBF1-D047-42D6-BB4E-CA7CB0DD2D8B}" destId="{859B24EE-56A2-497D-BF50-073FE39B4476}" srcOrd="0" destOrd="2" presId="urn:microsoft.com/office/officeart/2016/7/layout/BasicProcessNew"/>
    <dgm:cxn modelId="{B5B11179-250F-410C-A735-D57929B453E8}" srcId="{0C0E9539-5A39-4431-B5B8-AA6B59327C57}" destId="{7079F605-628E-4674-9125-12E07219A3B9}" srcOrd="0" destOrd="0" parTransId="{BA92EE74-D944-40D7-A158-6A5A8AC8EAFA}" sibTransId="{021F59F9-8E68-4B29-9600-BD4C54D8B98E}"/>
    <dgm:cxn modelId="{B532C27A-68A8-424E-8056-8AAF7E665917}" srcId="{C9AC2D02-7933-43DD-9148-FDD176A70339}" destId="{318C5D3E-F1A8-43FA-80BA-9D3C1ECFA285}" srcOrd="1" destOrd="0" parTransId="{B9FE44CC-6EF4-414D-95C1-BE8953F1123F}" sibTransId="{16FE9885-D8A7-45F9-BD65-0DCA6232618B}"/>
    <dgm:cxn modelId="{F2BED05A-7472-4747-9BA2-8339A34256E6}" srcId="{89B57E3D-2327-44FF-BDB4-23DA2400BF22}" destId="{AF6A6C8D-158E-43FD-BCFB-882AFC86346B}" srcOrd="1" destOrd="0" parTransId="{9408F63B-EF76-4658-866D-5C92AC094945}" sibTransId="{B88A64BB-2229-46D7-B08E-5F3B4104948F}"/>
    <dgm:cxn modelId="{BC10B67D-3AB6-4429-96D5-E622B41D43ED}" type="presOf" srcId="{AF6A6C8D-158E-43FD-BCFB-882AFC86346B}" destId="{0EA62303-BC1E-49D5-A8A3-66B88571ACE1}" srcOrd="0" destOrd="3" presId="urn:microsoft.com/office/officeart/2016/7/layout/BasicProcessNew"/>
    <dgm:cxn modelId="{8C451B88-4C2C-41CA-AD44-5695154A9941}" srcId="{95FC3752-8899-4B41-8107-BE536582BC80}" destId="{DC7EDD9B-8160-4474-B02D-501A1B4BCEE7}" srcOrd="1" destOrd="0" parTransId="{17FE4EAC-567B-4582-B67C-2AE9C29A58C3}" sibTransId="{5849A425-48C5-4D79-8EFE-49BD6868A328}"/>
    <dgm:cxn modelId="{D93BBD88-D551-4C50-B5A3-73910B13854A}" type="presOf" srcId="{7079F605-628E-4674-9125-12E07219A3B9}" destId="{211572E9-3877-4F4F-998B-75027557A0BE}" srcOrd="0" destOrd="1" presId="urn:microsoft.com/office/officeart/2016/7/layout/BasicProcessNew"/>
    <dgm:cxn modelId="{45970F95-2C80-4185-B98F-77EB71266C77}" type="presOf" srcId="{689EAB2E-7526-4E75-ABCE-485478D10503}" destId="{0EA62303-BC1E-49D5-A8A3-66B88571ACE1}" srcOrd="0" destOrd="4" presId="urn:microsoft.com/office/officeart/2016/7/layout/BasicProcessNew"/>
    <dgm:cxn modelId="{5C843396-ABBB-4DD4-B754-6F489108C388}" type="presOf" srcId="{A8E72E42-612E-4ACA-ABB7-EB1236E267D2}" destId="{0EA62303-BC1E-49D5-A8A3-66B88571ACE1}" srcOrd="0" destOrd="0" presId="urn:microsoft.com/office/officeart/2016/7/layout/BasicProcessNew"/>
    <dgm:cxn modelId="{CD1ECF9A-339F-47A7-AAB1-66061DEDB069}" srcId="{E503ECB5-E7EA-44BE-873E-8DF95ABE7655}" destId="{0C0E9539-5A39-4431-B5B8-AA6B59327C57}" srcOrd="1" destOrd="0" parTransId="{693CF04D-3A87-42C2-BF57-999017530E8A}" sibTransId="{2347B01B-93A9-4B01-9495-860C3C4166CA}"/>
    <dgm:cxn modelId="{06A65E9B-8C75-4F90-B128-A157AD91E564}" type="presOf" srcId="{89B57E3D-2327-44FF-BDB4-23DA2400BF22}" destId="{0EA62303-BC1E-49D5-A8A3-66B88571ACE1}" srcOrd="0" destOrd="1" presId="urn:microsoft.com/office/officeart/2016/7/layout/BasicProcessNew"/>
    <dgm:cxn modelId="{EE208D9C-28D3-49F6-92CA-D132384FAE4E}" srcId="{89B57E3D-2327-44FF-BDB4-23DA2400BF22}" destId="{056C3CEB-A336-419C-AF23-95577A8C9F2B}" srcOrd="0" destOrd="0" parTransId="{2B5CA119-9E17-410C-BD24-BD466F610D4D}" sibTransId="{844E0760-B85D-446E-AE9A-FA229F06AF23}"/>
    <dgm:cxn modelId="{81E6DCA1-09CC-4BC4-B5A8-DA417332EA91}" type="presOf" srcId="{0C0E9539-5A39-4431-B5B8-AA6B59327C57}" destId="{211572E9-3877-4F4F-998B-75027557A0BE}" srcOrd="0" destOrd="0" presId="urn:microsoft.com/office/officeart/2016/7/layout/BasicProcessNew"/>
    <dgm:cxn modelId="{A97F74B3-A9EE-4D9A-8FDF-4B0CEB6D7EE9}" type="presOf" srcId="{51E865EF-DA80-4547-A58E-2F220CEAAFBD}" destId="{2C16BB61-E3CB-48E2-BD83-5E0D893BD13E}" srcOrd="0" destOrd="0" presId="urn:microsoft.com/office/officeart/2016/7/layout/BasicProcessNew"/>
    <dgm:cxn modelId="{696FA2C0-8C5D-469C-B32A-DF2E4D95E297}" srcId="{89B57E3D-2327-44FF-BDB4-23DA2400BF22}" destId="{689EAB2E-7526-4E75-ABCE-485478D10503}" srcOrd="2" destOrd="0" parTransId="{24494B94-3D87-4538-B50F-69225D2112DA}" sibTransId="{706232BC-3D7F-4B40-B3AD-0C8F45CC3DC2}"/>
    <dgm:cxn modelId="{33FBD4C1-9534-40D0-AEB5-E71A8424A506}" srcId="{95FC3752-8899-4B41-8107-BE536582BC80}" destId="{7C45F53B-6174-461C-8119-86925AB56677}" srcOrd="0" destOrd="0" parTransId="{D93C3FAF-2993-4C96-A013-4DC6FEAA55A4}" sibTransId="{D9DF1C58-D88B-416F-8905-A0446C6CC58F}"/>
    <dgm:cxn modelId="{A4395CC7-63E0-4615-A9F5-7968058110F0}" srcId="{C9AC2D02-7933-43DD-9148-FDD176A70339}" destId="{923A33F7-E965-4AFF-A8DA-7D634E0DEC01}" srcOrd="0" destOrd="0" parTransId="{888F4D43-1B27-492A-99DD-BFAA6727F603}" sibTransId="{2D247F39-3449-40BF-A790-0657823AD2B2}"/>
    <dgm:cxn modelId="{C8727DD4-509E-4AFD-8440-58EF73F3D552}" type="presOf" srcId="{601E92AC-4971-46C7-9BD3-077F15B67802}" destId="{859B24EE-56A2-497D-BF50-073FE39B4476}" srcOrd="0" destOrd="1" presId="urn:microsoft.com/office/officeart/2016/7/layout/BasicProcessNew"/>
    <dgm:cxn modelId="{399192DA-B397-4D52-9B94-E09A5FEBBCDE}" srcId="{E503ECB5-E7EA-44BE-873E-8DF95ABE7655}" destId="{95FC3752-8899-4B41-8107-BE536582BC80}" srcOrd="3" destOrd="0" parTransId="{B091E10F-373B-4755-95AA-017AB9C5F704}" sibTransId="{C531DD3A-FEE5-41E6-AE2A-ED064C9909C4}"/>
    <dgm:cxn modelId="{FE3876E0-FC8D-4C9A-BD2C-1698B7B2AF26}" srcId="{E503ECB5-E7EA-44BE-873E-8DF95ABE7655}" destId="{16BDB6D0-CA30-4C7E-B541-168BD0AEF0C1}" srcOrd="2" destOrd="0" parTransId="{5DE8053F-707A-4F2F-A911-C37574B86283}" sibTransId="{6E984417-B418-4012-8AC4-1C5BF808B43E}"/>
    <dgm:cxn modelId="{6EB9DEE5-D138-481D-A678-9295561F0D39}" srcId="{A8E72E42-612E-4ACA-ABB7-EB1236E267D2}" destId="{89B57E3D-2327-44FF-BDB4-23DA2400BF22}" srcOrd="0" destOrd="0" parTransId="{D631E232-1A56-401C-9C2B-A511F76001DF}" sibTransId="{8182BBDF-F2E8-489C-ADB7-6AE598C214B0}"/>
    <dgm:cxn modelId="{FDEA78E8-186A-4AC2-B94D-FE971639F5FD}" srcId="{16BDB6D0-CA30-4C7E-B541-168BD0AEF0C1}" destId="{601E92AC-4971-46C7-9BD3-077F15B67802}" srcOrd="0" destOrd="0" parTransId="{4E1AFDE1-17C8-4716-AEDE-2E8A5C090501}" sibTransId="{C55F8FB5-EE9F-4753-8BE3-B3A1CC72A2E8}"/>
    <dgm:cxn modelId="{049363E9-965F-40AC-9D10-9EF18A61F4C2}" srcId="{0C0E9539-5A39-4431-B5B8-AA6B59327C57}" destId="{C9AC2D02-7933-43DD-9148-FDD176A70339}" srcOrd="1" destOrd="0" parTransId="{89F4B23C-C1FB-4EF4-9616-103D9403F35B}" sibTransId="{86A4E176-CE83-4853-AA7E-27322E150B87}"/>
    <dgm:cxn modelId="{8B5BA9EA-7443-4E37-9DBA-38D1E665FA32}" type="presOf" srcId="{6E984417-B418-4012-8AC4-1C5BF808B43E}" destId="{7C3F35C8-756E-42D0-96B1-2E3C7F7D30E0}" srcOrd="0" destOrd="0" presId="urn:microsoft.com/office/officeart/2016/7/layout/BasicProcessNew"/>
    <dgm:cxn modelId="{865DC5EA-80FA-42E2-8669-09F37583D29E}" srcId="{E503ECB5-E7EA-44BE-873E-8DF95ABE7655}" destId="{51E865EF-DA80-4547-A58E-2F220CEAAFBD}" srcOrd="0" destOrd="0" parTransId="{E4225479-B400-4BD1-B346-73B6792E5787}" sibTransId="{F47C83FC-7FB3-4F72-95E3-048D9B8DA515}"/>
    <dgm:cxn modelId="{BB9CFBF1-B0C8-4CBE-9F2F-673CC2BF9364}" type="presOf" srcId="{11E0206B-C247-4EA5-B14C-421B506D2821}" destId="{211572E9-3877-4F4F-998B-75027557A0BE}" srcOrd="0" destOrd="5" presId="urn:microsoft.com/office/officeart/2016/7/layout/BasicProcessNew"/>
    <dgm:cxn modelId="{B02A66F8-9AB1-4655-A08C-ED8366F9FE26}" type="presOf" srcId="{95FC3752-8899-4B41-8107-BE536582BC80}" destId="{F2EBBC9B-8DDF-44AB-B8C7-FCEAD1BDB8C8}" srcOrd="0" destOrd="0" presId="urn:microsoft.com/office/officeart/2016/7/layout/BasicProcessNew"/>
    <dgm:cxn modelId="{3C9E49DA-6E80-47DB-B21D-AAF35D3A7B7B}" type="presParOf" srcId="{81906356-5E01-4233-A8F7-FEDF78344BE2}" destId="{2C16BB61-E3CB-48E2-BD83-5E0D893BD13E}" srcOrd="0" destOrd="0" presId="urn:microsoft.com/office/officeart/2016/7/layout/BasicProcessNew"/>
    <dgm:cxn modelId="{204F7BB2-7C9D-4EE6-84BB-DD854CF85EA2}" type="presParOf" srcId="{81906356-5E01-4233-A8F7-FEDF78344BE2}" destId="{46B33A12-0248-4EC9-BFB5-59AE5C8B1D2B}" srcOrd="1" destOrd="0" presId="urn:microsoft.com/office/officeart/2016/7/layout/BasicProcessNew"/>
    <dgm:cxn modelId="{397BBBF7-3EA2-4806-B71F-AA7B737CAA23}" type="presParOf" srcId="{81906356-5E01-4233-A8F7-FEDF78344BE2}" destId="{8CF59AB9-2F28-458B-9E62-07461393B296}" srcOrd="2" destOrd="0" presId="urn:microsoft.com/office/officeart/2016/7/layout/BasicProcessNew"/>
    <dgm:cxn modelId="{F45034C6-7851-4CB4-9E0E-D8E4DC5CEA04}" type="presParOf" srcId="{81906356-5E01-4233-A8F7-FEDF78344BE2}" destId="{68406528-7714-4B64-9618-68F9262CEC4D}" srcOrd="3" destOrd="0" presId="urn:microsoft.com/office/officeart/2016/7/layout/BasicProcessNew"/>
    <dgm:cxn modelId="{B2418176-8A26-46C2-B076-5C60B68BC11A}" type="presParOf" srcId="{81906356-5E01-4233-A8F7-FEDF78344BE2}" destId="{211572E9-3877-4F4F-998B-75027557A0BE}" srcOrd="4" destOrd="0" presId="urn:microsoft.com/office/officeart/2016/7/layout/BasicProcessNew"/>
    <dgm:cxn modelId="{689BBE6E-1BE3-4F15-8C39-0834A9FAB32C}" type="presParOf" srcId="{81906356-5E01-4233-A8F7-FEDF78344BE2}" destId="{949E2099-1910-4849-A54D-7169752928DC}" srcOrd="5" destOrd="0" presId="urn:microsoft.com/office/officeart/2016/7/layout/BasicProcessNew"/>
    <dgm:cxn modelId="{C52DF19E-98A3-440F-8DD1-7A2CE8B4004A}" type="presParOf" srcId="{81906356-5E01-4233-A8F7-FEDF78344BE2}" destId="{583AF7F6-51FB-473D-A8EE-92121EFD3ABD}" srcOrd="6" destOrd="0" presId="urn:microsoft.com/office/officeart/2016/7/layout/BasicProcessNew"/>
    <dgm:cxn modelId="{6AAA6A0E-BC45-4229-B960-8F5EFBC93B57}" type="presParOf" srcId="{81906356-5E01-4233-A8F7-FEDF78344BE2}" destId="{0D053430-5F01-44E6-A8B8-7226D83128B2}" srcOrd="7" destOrd="0" presId="urn:microsoft.com/office/officeart/2016/7/layout/BasicProcessNew"/>
    <dgm:cxn modelId="{50B72F6F-1CB8-433B-903E-4E3F7C66A094}" type="presParOf" srcId="{81906356-5E01-4233-A8F7-FEDF78344BE2}" destId="{859B24EE-56A2-497D-BF50-073FE39B4476}" srcOrd="8" destOrd="0" presId="urn:microsoft.com/office/officeart/2016/7/layout/BasicProcessNew"/>
    <dgm:cxn modelId="{D657DFB6-0156-4C5D-A670-C4FBD5354391}" type="presParOf" srcId="{81906356-5E01-4233-A8F7-FEDF78344BE2}" destId="{631DBE7D-D926-422E-B34B-D8CE70D6177C}" srcOrd="9" destOrd="0" presId="urn:microsoft.com/office/officeart/2016/7/layout/BasicProcessNew"/>
    <dgm:cxn modelId="{32B77E43-2CB1-43B7-A2D6-B99A2FB5D8A4}" type="presParOf" srcId="{81906356-5E01-4233-A8F7-FEDF78344BE2}" destId="{7C3F35C8-756E-42D0-96B1-2E3C7F7D30E0}" srcOrd="10" destOrd="0" presId="urn:microsoft.com/office/officeart/2016/7/layout/BasicProcessNew"/>
    <dgm:cxn modelId="{6D731A0F-D34D-44DB-B28B-824F7F47B550}" type="presParOf" srcId="{81906356-5E01-4233-A8F7-FEDF78344BE2}" destId="{28DD353A-68A9-407B-B2A3-3891C637FC63}" srcOrd="11" destOrd="0" presId="urn:microsoft.com/office/officeart/2016/7/layout/BasicProcessNew"/>
    <dgm:cxn modelId="{4BA8F6AD-502D-4F67-86AB-46BFF4F03D7F}" type="presParOf" srcId="{81906356-5E01-4233-A8F7-FEDF78344BE2}" destId="{F2EBBC9B-8DDF-44AB-B8C7-FCEAD1BDB8C8}" srcOrd="12" destOrd="0" presId="urn:microsoft.com/office/officeart/2016/7/layout/BasicProcessNew"/>
    <dgm:cxn modelId="{724B17C8-1892-4657-8F27-F65D054412C8}" type="presParOf" srcId="{81906356-5E01-4233-A8F7-FEDF78344BE2}" destId="{F2299444-522A-47A0-900D-0D146BA95340}" srcOrd="13" destOrd="0" presId="urn:microsoft.com/office/officeart/2016/7/layout/BasicProcessNew"/>
    <dgm:cxn modelId="{24002AA1-985A-4FEF-A467-61ACFA605CD6}" type="presParOf" srcId="{81906356-5E01-4233-A8F7-FEDF78344BE2}" destId="{D2F0B397-2391-4517-8A3E-DFDBF8C531B2}" srcOrd="14" destOrd="0" presId="urn:microsoft.com/office/officeart/2016/7/layout/BasicProcessNew"/>
    <dgm:cxn modelId="{DFA3CF78-40B6-4CAD-96C2-538B675556AF}" type="presParOf" srcId="{81906356-5E01-4233-A8F7-FEDF78344BE2}" destId="{F87809DA-8F06-4816-9B62-E35C62BE8933}" srcOrd="15" destOrd="0" presId="urn:microsoft.com/office/officeart/2016/7/layout/BasicProcessNew"/>
    <dgm:cxn modelId="{F4FEEDCE-BFCD-413E-B35D-B1A13BEDA418}" type="presParOf" srcId="{81906356-5E01-4233-A8F7-FEDF78344BE2}" destId="{0EA62303-BC1E-49D5-A8A3-66B88571ACE1}" srcOrd="16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492B69-E25A-4828-A07A-572A9760DF1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C535FA-1E56-4666-8D4C-2EB6AC88B7A6}">
      <dgm:prSet/>
      <dgm:spPr/>
      <dgm:t>
        <a:bodyPr/>
        <a:lstStyle/>
        <a:p>
          <a:r>
            <a:rPr lang="ru-RU" b="1"/>
            <a:t>LinkedIn</a:t>
          </a:r>
          <a:r>
            <a:rPr lang="ru-RU"/>
            <a:t>: Мировая платформа для профессионалов и карьерного роста с обширной базой вакансий и инструментами для профессионального нетворкинга.</a:t>
          </a:r>
          <a:endParaRPr lang="en-US"/>
        </a:p>
      </dgm:t>
    </dgm:pt>
    <dgm:pt modelId="{3FD6D22C-0E96-475B-9A5F-ED2FBCABCA87}" type="parTrans" cxnId="{FC0D8512-9F86-4FFF-A9C4-DA77E8BEBCC7}">
      <dgm:prSet/>
      <dgm:spPr/>
      <dgm:t>
        <a:bodyPr/>
        <a:lstStyle/>
        <a:p>
          <a:endParaRPr lang="en-US"/>
        </a:p>
      </dgm:t>
    </dgm:pt>
    <dgm:pt modelId="{5C594061-AFAA-419E-B05C-DAB13D316B8F}" type="sibTrans" cxnId="{FC0D8512-9F86-4FFF-A9C4-DA77E8BEBCC7}">
      <dgm:prSet/>
      <dgm:spPr/>
      <dgm:t>
        <a:bodyPr/>
        <a:lstStyle/>
        <a:p>
          <a:endParaRPr lang="en-US"/>
        </a:p>
      </dgm:t>
    </dgm:pt>
    <dgm:pt modelId="{A6260610-E9D0-4E15-8D65-9BBB293AD0CC}">
      <dgm:prSet/>
      <dgm:spPr/>
      <dgm:t>
        <a:bodyPr/>
        <a:lstStyle/>
        <a:p>
          <a:r>
            <a:rPr lang="ru-RU" b="1"/>
            <a:t>HeadHunter</a:t>
          </a:r>
          <a:r>
            <a:rPr lang="ru-RU"/>
            <a:t>: Популярная платформа в СНГ с акцентом на поиск работы и публикацию вакансий.</a:t>
          </a:r>
          <a:endParaRPr lang="en-US"/>
        </a:p>
      </dgm:t>
    </dgm:pt>
    <dgm:pt modelId="{1C5252D1-ED8B-436D-8C5C-0F60746E9709}" type="parTrans" cxnId="{2225F582-E300-48DA-8D2D-343B384E4EDC}">
      <dgm:prSet/>
      <dgm:spPr/>
      <dgm:t>
        <a:bodyPr/>
        <a:lstStyle/>
        <a:p>
          <a:endParaRPr lang="en-US"/>
        </a:p>
      </dgm:t>
    </dgm:pt>
    <dgm:pt modelId="{4172AD68-7E56-4CD6-83CB-7EFE3020CB71}" type="sibTrans" cxnId="{2225F582-E300-48DA-8D2D-343B384E4EDC}">
      <dgm:prSet/>
      <dgm:spPr/>
      <dgm:t>
        <a:bodyPr/>
        <a:lstStyle/>
        <a:p>
          <a:endParaRPr lang="en-US"/>
        </a:p>
      </dgm:t>
    </dgm:pt>
    <dgm:pt modelId="{865E8386-E376-4573-8431-E028D14702F0}">
      <dgm:prSet/>
      <dgm:spPr/>
      <dgm:t>
        <a:bodyPr/>
        <a:lstStyle/>
        <a:p>
          <a:r>
            <a:rPr lang="ru-RU" b="1"/>
            <a:t>Glassdoor</a:t>
          </a:r>
          <a:r>
            <a:rPr lang="ru-RU"/>
            <a:t>: Платформа, ориентированная на отзывы о работодателях, с возможностью поиска вакансий.</a:t>
          </a:r>
          <a:endParaRPr lang="en-US"/>
        </a:p>
      </dgm:t>
    </dgm:pt>
    <dgm:pt modelId="{F01351B6-A3FE-4248-9939-1EFB9CB5DA18}" type="parTrans" cxnId="{8E96B8EB-A2C8-488C-BE20-F08B4C0107BF}">
      <dgm:prSet/>
      <dgm:spPr/>
      <dgm:t>
        <a:bodyPr/>
        <a:lstStyle/>
        <a:p>
          <a:endParaRPr lang="en-US"/>
        </a:p>
      </dgm:t>
    </dgm:pt>
    <dgm:pt modelId="{3F4B483D-DBBA-4D7A-928E-86CFCAEA072A}" type="sibTrans" cxnId="{8E96B8EB-A2C8-488C-BE20-F08B4C0107BF}">
      <dgm:prSet/>
      <dgm:spPr/>
      <dgm:t>
        <a:bodyPr/>
        <a:lstStyle/>
        <a:p>
          <a:endParaRPr lang="en-US"/>
        </a:p>
      </dgm:t>
    </dgm:pt>
    <dgm:pt modelId="{98D076F8-8AB3-4B39-91E6-C182582A2AF9}">
      <dgm:prSet/>
      <dgm:spPr/>
      <dgm:t>
        <a:bodyPr/>
        <a:lstStyle/>
        <a:p>
          <a:r>
            <a:rPr lang="ru-RU" b="1"/>
            <a:t>Indeed</a:t>
          </a:r>
          <a:r>
            <a:rPr lang="ru-RU"/>
            <a:t>: Глобальная платформа для поиска работы с обширной базой вакансий и инструментами для работодателей.</a:t>
          </a:r>
          <a:endParaRPr lang="en-US"/>
        </a:p>
      </dgm:t>
    </dgm:pt>
    <dgm:pt modelId="{4D38819C-F9E7-4204-B99D-2E18F62DAE3B}" type="parTrans" cxnId="{C0537296-CEA4-4E90-9B4C-70FC8F52F418}">
      <dgm:prSet/>
      <dgm:spPr/>
      <dgm:t>
        <a:bodyPr/>
        <a:lstStyle/>
        <a:p>
          <a:endParaRPr lang="en-US"/>
        </a:p>
      </dgm:t>
    </dgm:pt>
    <dgm:pt modelId="{72D4A0FD-A8B5-4C66-9839-0CDC78719F3E}" type="sibTrans" cxnId="{C0537296-CEA4-4E90-9B4C-70FC8F52F418}">
      <dgm:prSet/>
      <dgm:spPr/>
      <dgm:t>
        <a:bodyPr/>
        <a:lstStyle/>
        <a:p>
          <a:endParaRPr lang="en-US"/>
        </a:p>
      </dgm:t>
    </dgm:pt>
    <dgm:pt modelId="{F97F034B-C431-4058-9C09-B531376BEB36}">
      <dgm:prSet/>
      <dgm:spPr/>
      <dgm:t>
        <a:bodyPr/>
        <a:lstStyle/>
        <a:p>
          <a:r>
            <a:rPr lang="en-US" b="1"/>
            <a:t>HH.ru</a:t>
          </a:r>
          <a:r>
            <a:rPr lang="ru-RU"/>
            <a:t>: Карьерная платформа с услугами для поиска работы и подбора персонала.</a:t>
          </a:r>
          <a:endParaRPr lang="en-US"/>
        </a:p>
      </dgm:t>
    </dgm:pt>
    <dgm:pt modelId="{090F052D-9367-4ECF-8175-CABC598BDAD5}" type="parTrans" cxnId="{6EC08CFF-5E9A-4D61-8522-01B328CFDA27}">
      <dgm:prSet/>
      <dgm:spPr/>
      <dgm:t>
        <a:bodyPr/>
        <a:lstStyle/>
        <a:p>
          <a:endParaRPr lang="en-US"/>
        </a:p>
      </dgm:t>
    </dgm:pt>
    <dgm:pt modelId="{AB37A7F7-6D13-4935-A177-A4FF9C8B7E18}" type="sibTrans" cxnId="{6EC08CFF-5E9A-4D61-8522-01B328CFDA27}">
      <dgm:prSet/>
      <dgm:spPr/>
      <dgm:t>
        <a:bodyPr/>
        <a:lstStyle/>
        <a:p>
          <a:endParaRPr lang="en-US"/>
        </a:p>
      </dgm:t>
    </dgm:pt>
    <dgm:pt modelId="{D352426C-1561-4555-80EE-81082DF3153D}">
      <dgm:prSet/>
      <dgm:spPr/>
      <dgm:t>
        <a:bodyPr/>
        <a:lstStyle/>
        <a:p>
          <a:r>
            <a:rPr lang="ru-RU" b="1"/>
            <a:t>MentorCruise</a:t>
          </a:r>
          <a:r>
            <a:rPr lang="ru-RU"/>
            <a:t>: Специализированная платформа для поиска менторов, ориентированная на карьерное консультирование.</a:t>
          </a:r>
          <a:endParaRPr lang="en-US"/>
        </a:p>
      </dgm:t>
    </dgm:pt>
    <dgm:pt modelId="{A65691D4-AC9F-4C83-90A3-0F1825439272}" type="parTrans" cxnId="{596E8668-B947-44F8-8FC7-8FAB174AD071}">
      <dgm:prSet/>
      <dgm:spPr/>
      <dgm:t>
        <a:bodyPr/>
        <a:lstStyle/>
        <a:p>
          <a:endParaRPr lang="en-US"/>
        </a:p>
      </dgm:t>
    </dgm:pt>
    <dgm:pt modelId="{F322FB02-82C7-409D-9113-C07A1BB1E88A}" type="sibTrans" cxnId="{596E8668-B947-44F8-8FC7-8FAB174AD071}">
      <dgm:prSet/>
      <dgm:spPr/>
      <dgm:t>
        <a:bodyPr/>
        <a:lstStyle/>
        <a:p>
          <a:endParaRPr lang="en-US"/>
        </a:p>
      </dgm:t>
    </dgm:pt>
    <dgm:pt modelId="{AD2E06D5-BE49-4D72-8000-B78C65D56D14}" type="pres">
      <dgm:prSet presAssocID="{6C492B69-E25A-4828-A07A-572A9760DF1F}" presName="linear" presStyleCnt="0">
        <dgm:presLayoutVars>
          <dgm:animLvl val="lvl"/>
          <dgm:resizeHandles val="exact"/>
        </dgm:presLayoutVars>
      </dgm:prSet>
      <dgm:spPr/>
    </dgm:pt>
    <dgm:pt modelId="{1BD27ED3-5252-4A19-B076-8A55B24F414D}" type="pres">
      <dgm:prSet presAssocID="{EFC535FA-1E56-4666-8D4C-2EB6AC88B7A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F18E067-CF1D-41AA-BB59-603071596F36}" type="pres">
      <dgm:prSet presAssocID="{5C594061-AFAA-419E-B05C-DAB13D316B8F}" presName="spacer" presStyleCnt="0"/>
      <dgm:spPr/>
    </dgm:pt>
    <dgm:pt modelId="{B5214FAB-7CCD-4C12-ADA8-1756E029B435}" type="pres">
      <dgm:prSet presAssocID="{A6260610-E9D0-4E15-8D65-9BBB293AD0C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7C36005-A44D-4626-9C13-CA85E6C92605}" type="pres">
      <dgm:prSet presAssocID="{4172AD68-7E56-4CD6-83CB-7EFE3020CB71}" presName="spacer" presStyleCnt="0"/>
      <dgm:spPr/>
    </dgm:pt>
    <dgm:pt modelId="{82707CD1-0279-4095-B0D0-87FD67696B5E}" type="pres">
      <dgm:prSet presAssocID="{865E8386-E376-4573-8431-E028D14702F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8D7A48B-CDD7-45FC-B986-0FBEA74C02F0}" type="pres">
      <dgm:prSet presAssocID="{3F4B483D-DBBA-4D7A-928E-86CFCAEA072A}" presName="spacer" presStyleCnt="0"/>
      <dgm:spPr/>
    </dgm:pt>
    <dgm:pt modelId="{70194928-9FB3-466D-868A-F232DB72F18E}" type="pres">
      <dgm:prSet presAssocID="{98D076F8-8AB3-4B39-91E6-C182582A2AF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99B5532-A0A8-446F-8188-3336A578C457}" type="pres">
      <dgm:prSet presAssocID="{72D4A0FD-A8B5-4C66-9839-0CDC78719F3E}" presName="spacer" presStyleCnt="0"/>
      <dgm:spPr/>
    </dgm:pt>
    <dgm:pt modelId="{DBBF7201-E73F-4B77-91E6-701402C3A6FB}" type="pres">
      <dgm:prSet presAssocID="{F97F034B-C431-4058-9C09-B531376BEB3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78FFE6A-0FE9-4EDD-954D-37BB1A7714C9}" type="pres">
      <dgm:prSet presAssocID="{AB37A7F7-6D13-4935-A177-A4FF9C8B7E18}" presName="spacer" presStyleCnt="0"/>
      <dgm:spPr/>
    </dgm:pt>
    <dgm:pt modelId="{4A9C80B3-8199-4CBB-A847-D981C973EB48}" type="pres">
      <dgm:prSet presAssocID="{D352426C-1561-4555-80EE-81082DF3153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A8CA09-952D-449C-A873-197BBAF5B69E}" type="presOf" srcId="{D352426C-1561-4555-80EE-81082DF3153D}" destId="{4A9C80B3-8199-4CBB-A847-D981C973EB48}" srcOrd="0" destOrd="0" presId="urn:microsoft.com/office/officeart/2005/8/layout/vList2"/>
    <dgm:cxn modelId="{FC0D8512-9F86-4FFF-A9C4-DA77E8BEBCC7}" srcId="{6C492B69-E25A-4828-A07A-572A9760DF1F}" destId="{EFC535FA-1E56-4666-8D4C-2EB6AC88B7A6}" srcOrd="0" destOrd="0" parTransId="{3FD6D22C-0E96-475B-9A5F-ED2FBCABCA87}" sibTransId="{5C594061-AFAA-419E-B05C-DAB13D316B8F}"/>
    <dgm:cxn modelId="{AFBA812E-1594-43F6-AB42-54EEADFDD98C}" type="presOf" srcId="{98D076F8-8AB3-4B39-91E6-C182582A2AF9}" destId="{70194928-9FB3-466D-868A-F232DB72F18E}" srcOrd="0" destOrd="0" presId="urn:microsoft.com/office/officeart/2005/8/layout/vList2"/>
    <dgm:cxn modelId="{64B1A542-BB5C-4E0E-82C5-80952AE2E493}" type="presOf" srcId="{EFC535FA-1E56-4666-8D4C-2EB6AC88B7A6}" destId="{1BD27ED3-5252-4A19-B076-8A55B24F414D}" srcOrd="0" destOrd="0" presId="urn:microsoft.com/office/officeart/2005/8/layout/vList2"/>
    <dgm:cxn modelId="{80BCC243-88ED-463A-A6A9-4CF96A870D59}" type="presOf" srcId="{A6260610-E9D0-4E15-8D65-9BBB293AD0CC}" destId="{B5214FAB-7CCD-4C12-ADA8-1756E029B435}" srcOrd="0" destOrd="0" presId="urn:microsoft.com/office/officeart/2005/8/layout/vList2"/>
    <dgm:cxn modelId="{A394F444-CB15-465B-B5B0-EE0DC8BCDC56}" type="presOf" srcId="{6C492B69-E25A-4828-A07A-572A9760DF1F}" destId="{AD2E06D5-BE49-4D72-8000-B78C65D56D14}" srcOrd="0" destOrd="0" presId="urn:microsoft.com/office/officeart/2005/8/layout/vList2"/>
    <dgm:cxn modelId="{596E8668-B947-44F8-8FC7-8FAB174AD071}" srcId="{6C492B69-E25A-4828-A07A-572A9760DF1F}" destId="{D352426C-1561-4555-80EE-81082DF3153D}" srcOrd="5" destOrd="0" parTransId="{A65691D4-AC9F-4C83-90A3-0F1825439272}" sibTransId="{F322FB02-82C7-409D-9113-C07A1BB1E88A}"/>
    <dgm:cxn modelId="{2225F582-E300-48DA-8D2D-343B384E4EDC}" srcId="{6C492B69-E25A-4828-A07A-572A9760DF1F}" destId="{A6260610-E9D0-4E15-8D65-9BBB293AD0CC}" srcOrd="1" destOrd="0" parTransId="{1C5252D1-ED8B-436D-8C5C-0F60746E9709}" sibTransId="{4172AD68-7E56-4CD6-83CB-7EFE3020CB71}"/>
    <dgm:cxn modelId="{C0537296-CEA4-4E90-9B4C-70FC8F52F418}" srcId="{6C492B69-E25A-4828-A07A-572A9760DF1F}" destId="{98D076F8-8AB3-4B39-91E6-C182582A2AF9}" srcOrd="3" destOrd="0" parTransId="{4D38819C-F9E7-4204-B99D-2E18F62DAE3B}" sibTransId="{72D4A0FD-A8B5-4C66-9839-0CDC78719F3E}"/>
    <dgm:cxn modelId="{D960CEA1-766B-413E-8C3B-569BAF122D94}" type="presOf" srcId="{865E8386-E376-4573-8431-E028D14702F0}" destId="{82707CD1-0279-4095-B0D0-87FD67696B5E}" srcOrd="0" destOrd="0" presId="urn:microsoft.com/office/officeart/2005/8/layout/vList2"/>
    <dgm:cxn modelId="{537A16CC-9F8B-499D-AA38-0D4C9345F102}" type="presOf" srcId="{F97F034B-C431-4058-9C09-B531376BEB36}" destId="{DBBF7201-E73F-4B77-91E6-701402C3A6FB}" srcOrd="0" destOrd="0" presId="urn:microsoft.com/office/officeart/2005/8/layout/vList2"/>
    <dgm:cxn modelId="{8E96B8EB-A2C8-488C-BE20-F08B4C0107BF}" srcId="{6C492B69-E25A-4828-A07A-572A9760DF1F}" destId="{865E8386-E376-4573-8431-E028D14702F0}" srcOrd="2" destOrd="0" parTransId="{F01351B6-A3FE-4248-9939-1EFB9CB5DA18}" sibTransId="{3F4B483D-DBBA-4D7A-928E-86CFCAEA072A}"/>
    <dgm:cxn modelId="{6EC08CFF-5E9A-4D61-8522-01B328CFDA27}" srcId="{6C492B69-E25A-4828-A07A-572A9760DF1F}" destId="{F97F034B-C431-4058-9C09-B531376BEB36}" srcOrd="4" destOrd="0" parTransId="{090F052D-9367-4ECF-8175-CABC598BDAD5}" sibTransId="{AB37A7F7-6D13-4935-A177-A4FF9C8B7E18}"/>
    <dgm:cxn modelId="{043E2900-C5E3-4531-BB22-42794BE7C790}" type="presParOf" srcId="{AD2E06D5-BE49-4D72-8000-B78C65D56D14}" destId="{1BD27ED3-5252-4A19-B076-8A55B24F414D}" srcOrd="0" destOrd="0" presId="urn:microsoft.com/office/officeart/2005/8/layout/vList2"/>
    <dgm:cxn modelId="{70E06714-9D20-43FC-9EA2-93A8AFB17138}" type="presParOf" srcId="{AD2E06D5-BE49-4D72-8000-B78C65D56D14}" destId="{BF18E067-CF1D-41AA-BB59-603071596F36}" srcOrd="1" destOrd="0" presId="urn:microsoft.com/office/officeart/2005/8/layout/vList2"/>
    <dgm:cxn modelId="{71787C58-E729-4672-B283-1FE237740A4F}" type="presParOf" srcId="{AD2E06D5-BE49-4D72-8000-B78C65D56D14}" destId="{B5214FAB-7CCD-4C12-ADA8-1756E029B435}" srcOrd="2" destOrd="0" presId="urn:microsoft.com/office/officeart/2005/8/layout/vList2"/>
    <dgm:cxn modelId="{C6E0D30D-AE6C-4986-9792-15B62FBFE200}" type="presParOf" srcId="{AD2E06D5-BE49-4D72-8000-B78C65D56D14}" destId="{87C36005-A44D-4626-9C13-CA85E6C92605}" srcOrd="3" destOrd="0" presId="urn:microsoft.com/office/officeart/2005/8/layout/vList2"/>
    <dgm:cxn modelId="{7F7287CB-6A7F-4BC7-A166-8030145061D1}" type="presParOf" srcId="{AD2E06D5-BE49-4D72-8000-B78C65D56D14}" destId="{82707CD1-0279-4095-B0D0-87FD67696B5E}" srcOrd="4" destOrd="0" presId="urn:microsoft.com/office/officeart/2005/8/layout/vList2"/>
    <dgm:cxn modelId="{B247F271-91F3-46DA-9932-503A5D6F3FAC}" type="presParOf" srcId="{AD2E06D5-BE49-4D72-8000-B78C65D56D14}" destId="{A8D7A48B-CDD7-45FC-B986-0FBEA74C02F0}" srcOrd="5" destOrd="0" presId="urn:microsoft.com/office/officeart/2005/8/layout/vList2"/>
    <dgm:cxn modelId="{9C67FFF4-FB68-480A-8E7B-2A9F69BE4794}" type="presParOf" srcId="{AD2E06D5-BE49-4D72-8000-B78C65D56D14}" destId="{70194928-9FB3-466D-868A-F232DB72F18E}" srcOrd="6" destOrd="0" presId="urn:microsoft.com/office/officeart/2005/8/layout/vList2"/>
    <dgm:cxn modelId="{E0E2DC4F-AA91-4967-9F53-F32BE43194D7}" type="presParOf" srcId="{AD2E06D5-BE49-4D72-8000-B78C65D56D14}" destId="{B99B5532-A0A8-446F-8188-3336A578C457}" srcOrd="7" destOrd="0" presId="urn:microsoft.com/office/officeart/2005/8/layout/vList2"/>
    <dgm:cxn modelId="{A0AC225C-986C-4AF3-8421-3874D53B72E2}" type="presParOf" srcId="{AD2E06D5-BE49-4D72-8000-B78C65D56D14}" destId="{DBBF7201-E73F-4B77-91E6-701402C3A6FB}" srcOrd="8" destOrd="0" presId="urn:microsoft.com/office/officeart/2005/8/layout/vList2"/>
    <dgm:cxn modelId="{17464208-04A7-4102-A82C-02200B4AFA4F}" type="presParOf" srcId="{AD2E06D5-BE49-4D72-8000-B78C65D56D14}" destId="{978FFE6A-0FE9-4EDD-954D-37BB1A7714C9}" srcOrd="9" destOrd="0" presId="urn:microsoft.com/office/officeart/2005/8/layout/vList2"/>
    <dgm:cxn modelId="{81834D20-41E5-4780-8FF5-92F6258ED0A8}" type="presParOf" srcId="{AD2E06D5-BE49-4D72-8000-B78C65D56D14}" destId="{4A9C80B3-8199-4CBB-A847-D981C973EB4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A8733E-FBB0-4EB9-A8E7-B4E726ACEB8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E21AD-599B-44BD-949E-B288F16938D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Ключевые члены команды</a:t>
          </a:r>
          <a:r>
            <a:rPr lang="ru-RU"/>
            <a:t>:</a:t>
          </a:r>
          <a:endParaRPr lang="en-US"/>
        </a:p>
      </dgm:t>
    </dgm:pt>
    <dgm:pt modelId="{9C96AC2C-C989-45A5-989F-E268523BB5F7}" type="parTrans" cxnId="{2CF57206-6CDD-44B5-9C05-E3DFF481004F}">
      <dgm:prSet/>
      <dgm:spPr/>
      <dgm:t>
        <a:bodyPr/>
        <a:lstStyle/>
        <a:p>
          <a:endParaRPr lang="en-US"/>
        </a:p>
      </dgm:t>
    </dgm:pt>
    <dgm:pt modelId="{C4BC115E-CD94-4865-92CE-B0C50046C77D}" type="sibTrans" cxnId="{2CF57206-6CDD-44B5-9C05-E3DFF481004F}">
      <dgm:prSet/>
      <dgm:spPr/>
      <dgm:t>
        <a:bodyPr/>
        <a:lstStyle/>
        <a:p>
          <a:endParaRPr lang="en-US"/>
        </a:p>
      </dgm:t>
    </dgm:pt>
    <dgm:pt modelId="{FB744AB1-5853-44EB-AAF0-E746B601E55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/>
            <a:t>Воловод</a:t>
          </a:r>
          <a:r>
            <a:rPr lang="ru-RU" dirty="0"/>
            <a:t> Антон — CEO и основатель.</a:t>
          </a:r>
          <a:endParaRPr lang="en-US" dirty="0"/>
        </a:p>
      </dgm:t>
    </dgm:pt>
    <dgm:pt modelId="{2AA66312-8374-426B-8992-3C6DDB99FD8E}" type="parTrans" cxnId="{9D732FF7-6B34-4A9B-ADF3-D557E896064F}">
      <dgm:prSet/>
      <dgm:spPr/>
      <dgm:t>
        <a:bodyPr/>
        <a:lstStyle/>
        <a:p>
          <a:endParaRPr lang="en-US"/>
        </a:p>
      </dgm:t>
    </dgm:pt>
    <dgm:pt modelId="{2DBB02BE-2AD7-43DF-8B53-4F71CC0F6C8D}" type="sibTrans" cxnId="{9D732FF7-6B34-4A9B-ADF3-D557E896064F}">
      <dgm:prSet/>
      <dgm:spPr/>
      <dgm:t>
        <a:bodyPr/>
        <a:lstStyle/>
        <a:p>
          <a:endParaRPr lang="en-US"/>
        </a:p>
      </dgm:t>
    </dgm:pt>
    <dgm:pt modelId="{0737F540-85CA-4DF2-BCA5-A7DDEBD02DB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Липатов Максим— CTO, разработчик с опытом в Python и Flask.</a:t>
          </a:r>
          <a:endParaRPr lang="en-US"/>
        </a:p>
      </dgm:t>
    </dgm:pt>
    <dgm:pt modelId="{AC4668E6-5111-42F9-992A-89B1AFDDB57B}" type="parTrans" cxnId="{4F1AB96D-118F-4633-BA48-1C9A014E8DB8}">
      <dgm:prSet/>
      <dgm:spPr/>
      <dgm:t>
        <a:bodyPr/>
        <a:lstStyle/>
        <a:p>
          <a:endParaRPr lang="en-US"/>
        </a:p>
      </dgm:t>
    </dgm:pt>
    <dgm:pt modelId="{2A29B982-F424-4287-B1E1-1E0CF8DDE5CB}" type="sibTrans" cxnId="{4F1AB96D-118F-4633-BA48-1C9A014E8DB8}">
      <dgm:prSet/>
      <dgm:spPr/>
      <dgm:t>
        <a:bodyPr/>
        <a:lstStyle/>
        <a:p>
          <a:endParaRPr lang="en-US"/>
        </a:p>
      </dgm:t>
    </dgm:pt>
    <dgm:pt modelId="{B385B783-2509-4D29-A37E-1C0835372DE9}" type="pres">
      <dgm:prSet presAssocID="{A5A8733E-FBB0-4EB9-A8E7-B4E726ACEB8D}" presName="root" presStyleCnt="0">
        <dgm:presLayoutVars>
          <dgm:dir/>
          <dgm:resizeHandles val="exact"/>
        </dgm:presLayoutVars>
      </dgm:prSet>
      <dgm:spPr/>
    </dgm:pt>
    <dgm:pt modelId="{2DEDCF18-8D53-4EFA-96F2-8C1D7ABCBF63}" type="pres">
      <dgm:prSet presAssocID="{F8AE21AD-599B-44BD-949E-B288F16938DF}" presName="compNode" presStyleCnt="0"/>
      <dgm:spPr/>
    </dgm:pt>
    <dgm:pt modelId="{001CF891-C00C-48AB-AB58-98CF69D80560}" type="pres">
      <dgm:prSet presAssocID="{F8AE21AD-599B-44BD-949E-B288F16938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льзователи"/>
        </a:ext>
      </dgm:extLst>
    </dgm:pt>
    <dgm:pt modelId="{C1B0FE43-0F47-4BD1-92EA-6E98D709968B}" type="pres">
      <dgm:prSet presAssocID="{F8AE21AD-599B-44BD-949E-B288F16938DF}" presName="spaceRect" presStyleCnt="0"/>
      <dgm:spPr/>
    </dgm:pt>
    <dgm:pt modelId="{1063954F-40A5-43AB-BCDF-FA450A7A6551}" type="pres">
      <dgm:prSet presAssocID="{F8AE21AD-599B-44BD-949E-B288F16938DF}" presName="textRect" presStyleLbl="revTx" presStyleIdx="0" presStyleCnt="3">
        <dgm:presLayoutVars>
          <dgm:chMax val="1"/>
          <dgm:chPref val="1"/>
        </dgm:presLayoutVars>
      </dgm:prSet>
      <dgm:spPr/>
    </dgm:pt>
    <dgm:pt modelId="{496DBFF6-2C5D-4EAB-A0E6-FBD0CAF44F21}" type="pres">
      <dgm:prSet presAssocID="{C4BC115E-CD94-4865-92CE-B0C50046C77D}" presName="sibTrans" presStyleCnt="0"/>
      <dgm:spPr/>
    </dgm:pt>
    <dgm:pt modelId="{16125361-A6D3-4E3A-A15F-933D7EFD5471}" type="pres">
      <dgm:prSet presAssocID="{FB744AB1-5853-44EB-AAF0-E746B601E55F}" presName="compNode" presStyleCnt="0"/>
      <dgm:spPr/>
    </dgm:pt>
    <dgm:pt modelId="{FCB6C0FC-9EDE-4E63-96C6-2AEE19EF60AD}" type="pres">
      <dgm:prSet presAssocID="{FB744AB1-5853-44EB-AAF0-E746B601E5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льзователь"/>
        </a:ext>
      </dgm:extLst>
    </dgm:pt>
    <dgm:pt modelId="{C5F72CB5-E432-4692-84BB-77D64B96CC23}" type="pres">
      <dgm:prSet presAssocID="{FB744AB1-5853-44EB-AAF0-E746B601E55F}" presName="spaceRect" presStyleCnt="0"/>
      <dgm:spPr/>
    </dgm:pt>
    <dgm:pt modelId="{1E2656C6-7AD5-4223-9E2B-55EDF8684EC9}" type="pres">
      <dgm:prSet presAssocID="{FB744AB1-5853-44EB-AAF0-E746B601E55F}" presName="textRect" presStyleLbl="revTx" presStyleIdx="1" presStyleCnt="3">
        <dgm:presLayoutVars>
          <dgm:chMax val="1"/>
          <dgm:chPref val="1"/>
        </dgm:presLayoutVars>
      </dgm:prSet>
      <dgm:spPr/>
    </dgm:pt>
    <dgm:pt modelId="{FD2012EC-DA46-46AB-9454-3E18F1EE325E}" type="pres">
      <dgm:prSet presAssocID="{2DBB02BE-2AD7-43DF-8B53-4F71CC0F6C8D}" presName="sibTrans" presStyleCnt="0"/>
      <dgm:spPr/>
    </dgm:pt>
    <dgm:pt modelId="{A9F1D321-E142-4AE8-B0AB-FC6267DF8E79}" type="pres">
      <dgm:prSet presAssocID="{0737F540-85CA-4DF2-BCA5-A7DDEBD02DB4}" presName="compNode" presStyleCnt="0"/>
      <dgm:spPr/>
    </dgm:pt>
    <dgm:pt modelId="{975AB216-87EB-4B5B-A9FF-80C43604E0B2}" type="pres">
      <dgm:prSet presAssocID="{0737F540-85CA-4DF2-BCA5-A7DDEBD02D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лба"/>
        </a:ext>
      </dgm:extLst>
    </dgm:pt>
    <dgm:pt modelId="{5B6A07AD-478E-4100-9997-5EFB47A2F848}" type="pres">
      <dgm:prSet presAssocID="{0737F540-85CA-4DF2-BCA5-A7DDEBD02DB4}" presName="spaceRect" presStyleCnt="0"/>
      <dgm:spPr/>
    </dgm:pt>
    <dgm:pt modelId="{20644B31-9374-4824-A3C2-F2B2032014C8}" type="pres">
      <dgm:prSet presAssocID="{0737F540-85CA-4DF2-BCA5-A7DDEBD02DB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CF57206-6CDD-44B5-9C05-E3DFF481004F}" srcId="{A5A8733E-FBB0-4EB9-A8E7-B4E726ACEB8D}" destId="{F8AE21AD-599B-44BD-949E-B288F16938DF}" srcOrd="0" destOrd="0" parTransId="{9C96AC2C-C989-45A5-989F-E268523BB5F7}" sibTransId="{C4BC115E-CD94-4865-92CE-B0C50046C77D}"/>
    <dgm:cxn modelId="{B6669D30-59E5-4945-84CB-BC743E23FA2B}" type="presOf" srcId="{0737F540-85CA-4DF2-BCA5-A7DDEBD02DB4}" destId="{20644B31-9374-4824-A3C2-F2B2032014C8}" srcOrd="0" destOrd="0" presId="urn:microsoft.com/office/officeart/2018/2/layout/IconLabelList"/>
    <dgm:cxn modelId="{4F1AB96D-118F-4633-BA48-1C9A014E8DB8}" srcId="{A5A8733E-FBB0-4EB9-A8E7-B4E726ACEB8D}" destId="{0737F540-85CA-4DF2-BCA5-A7DDEBD02DB4}" srcOrd="2" destOrd="0" parTransId="{AC4668E6-5111-42F9-992A-89B1AFDDB57B}" sibTransId="{2A29B982-F424-4287-B1E1-1E0CF8DDE5CB}"/>
    <dgm:cxn modelId="{39E33FA5-D244-43A2-8C42-DFE5D0F20F9B}" type="presOf" srcId="{FB744AB1-5853-44EB-AAF0-E746B601E55F}" destId="{1E2656C6-7AD5-4223-9E2B-55EDF8684EC9}" srcOrd="0" destOrd="0" presId="urn:microsoft.com/office/officeart/2018/2/layout/IconLabelList"/>
    <dgm:cxn modelId="{ADCEC8C0-27B5-4631-BF8D-1CFAA3CB63EE}" type="presOf" srcId="{F8AE21AD-599B-44BD-949E-B288F16938DF}" destId="{1063954F-40A5-43AB-BCDF-FA450A7A6551}" srcOrd="0" destOrd="0" presId="urn:microsoft.com/office/officeart/2018/2/layout/IconLabelList"/>
    <dgm:cxn modelId="{AC2F5EE2-1DB4-48DB-9EDC-153D7478F516}" type="presOf" srcId="{A5A8733E-FBB0-4EB9-A8E7-B4E726ACEB8D}" destId="{B385B783-2509-4D29-A37E-1C0835372DE9}" srcOrd="0" destOrd="0" presId="urn:microsoft.com/office/officeart/2018/2/layout/IconLabelList"/>
    <dgm:cxn modelId="{9D732FF7-6B34-4A9B-ADF3-D557E896064F}" srcId="{A5A8733E-FBB0-4EB9-A8E7-B4E726ACEB8D}" destId="{FB744AB1-5853-44EB-AAF0-E746B601E55F}" srcOrd="1" destOrd="0" parTransId="{2AA66312-8374-426B-8992-3C6DDB99FD8E}" sibTransId="{2DBB02BE-2AD7-43DF-8B53-4F71CC0F6C8D}"/>
    <dgm:cxn modelId="{22D2A809-F183-4F9D-969F-8B528B9DD63A}" type="presParOf" srcId="{B385B783-2509-4D29-A37E-1C0835372DE9}" destId="{2DEDCF18-8D53-4EFA-96F2-8C1D7ABCBF63}" srcOrd="0" destOrd="0" presId="urn:microsoft.com/office/officeart/2018/2/layout/IconLabelList"/>
    <dgm:cxn modelId="{116ADF13-3727-4A0C-9EDC-A16F8CF546E1}" type="presParOf" srcId="{2DEDCF18-8D53-4EFA-96F2-8C1D7ABCBF63}" destId="{001CF891-C00C-48AB-AB58-98CF69D80560}" srcOrd="0" destOrd="0" presId="urn:microsoft.com/office/officeart/2018/2/layout/IconLabelList"/>
    <dgm:cxn modelId="{290CF0E7-3454-4EDE-9AA0-E4C26371E032}" type="presParOf" srcId="{2DEDCF18-8D53-4EFA-96F2-8C1D7ABCBF63}" destId="{C1B0FE43-0F47-4BD1-92EA-6E98D709968B}" srcOrd="1" destOrd="0" presId="urn:microsoft.com/office/officeart/2018/2/layout/IconLabelList"/>
    <dgm:cxn modelId="{FC99923A-C8ED-4D14-A077-C26B402290FF}" type="presParOf" srcId="{2DEDCF18-8D53-4EFA-96F2-8C1D7ABCBF63}" destId="{1063954F-40A5-43AB-BCDF-FA450A7A6551}" srcOrd="2" destOrd="0" presId="urn:microsoft.com/office/officeart/2018/2/layout/IconLabelList"/>
    <dgm:cxn modelId="{BF2295C2-DDED-4991-8F8F-C934636FD30A}" type="presParOf" srcId="{B385B783-2509-4D29-A37E-1C0835372DE9}" destId="{496DBFF6-2C5D-4EAB-A0E6-FBD0CAF44F21}" srcOrd="1" destOrd="0" presId="urn:microsoft.com/office/officeart/2018/2/layout/IconLabelList"/>
    <dgm:cxn modelId="{EC085D0C-2581-4A97-9B55-AEE3815EA4EB}" type="presParOf" srcId="{B385B783-2509-4D29-A37E-1C0835372DE9}" destId="{16125361-A6D3-4E3A-A15F-933D7EFD5471}" srcOrd="2" destOrd="0" presId="urn:microsoft.com/office/officeart/2018/2/layout/IconLabelList"/>
    <dgm:cxn modelId="{40711350-2D08-470C-ACDD-DFB020AD5425}" type="presParOf" srcId="{16125361-A6D3-4E3A-A15F-933D7EFD5471}" destId="{FCB6C0FC-9EDE-4E63-96C6-2AEE19EF60AD}" srcOrd="0" destOrd="0" presId="urn:microsoft.com/office/officeart/2018/2/layout/IconLabelList"/>
    <dgm:cxn modelId="{3A83A13F-E5F9-48A3-986D-FE6663AE1A08}" type="presParOf" srcId="{16125361-A6D3-4E3A-A15F-933D7EFD5471}" destId="{C5F72CB5-E432-4692-84BB-77D64B96CC23}" srcOrd="1" destOrd="0" presId="urn:microsoft.com/office/officeart/2018/2/layout/IconLabelList"/>
    <dgm:cxn modelId="{62B677DA-E9CF-4BF7-91D3-8084B4D8CC6D}" type="presParOf" srcId="{16125361-A6D3-4E3A-A15F-933D7EFD5471}" destId="{1E2656C6-7AD5-4223-9E2B-55EDF8684EC9}" srcOrd="2" destOrd="0" presId="urn:microsoft.com/office/officeart/2018/2/layout/IconLabelList"/>
    <dgm:cxn modelId="{A1167E02-8A9F-41E5-8355-DD393F60047B}" type="presParOf" srcId="{B385B783-2509-4D29-A37E-1C0835372DE9}" destId="{FD2012EC-DA46-46AB-9454-3E18F1EE325E}" srcOrd="3" destOrd="0" presId="urn:microsoft.com/office/officeart/2018/2/layout/IconLabelList"/>
    <dgm:cxn modelId="{F1FA59A3-8686-44AB-B8EB-88AFBD15C3E3}" type="presParOf" srcId="{B385B783-2509-4D29-A37E-1C0835372DE9}" destId="{A9F1D321-E142-4AE8-B0AB-FC6267DF8E79}" srcOrd="4" destOrd="0" presId="urn:microsoft.com/office/officeart/2018/2/layout/IconLabelList"/>
    <dgm:cxn modelId="{4B939C32-069E-464E-A352-B8C38C5D2608}" type="presParOf" srcId="{A9F1D321-E142-4AE8-B0AB-FC6267DF8E79}" destId="{975AB216-87EB-4B5B-A9FF-80C43604E0B2}" srcOrd="0" destOrd="0" presId="urn:microsoft.com/office/officeart/2018/2/layout/IconLabelList"/>
    <dgm:cxn modelId="{A31CE487-516D-4634-9260-DEAECB3B334D}" type="presParOf" srcId="{A9F1D321-E142-4AE8-B0AB-FC6267DF8E79}" destId="{5B6A07AD-478E-4100-9997-5EFB47A2F848}" srcOrd="1" destOrd="0" presId="urn:microsoft.com/office/officeart/2018/2/layout/IconLabelList"/>
    <dgm:cxn modelId="{608E8C62-E31A-41DA-8F93-CE9F4C753A98}" type="presParOf" srcId="{A9F1D321-E142-4AE8-B0AB-FC6267DF8E79}" destId="{20644B31-9374-4824-A3C2-F2B2032014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005E46-D119-4A4D-BA6D-E2C137E21122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E37369-87B7-4F51-8F22-688E5A87663F}">
      <dgm:prSet/>
      <dgm:spPr/>
      <dgm:t>
        <a:bodyPr/>
        <a:lstStyle/>
        <a:p>
          <a:r>
            <a:rPr lang="ru-RU" b="1"/>
            <a:t>Год 1</a:t>
          </a:r>
          <a:r>
            <a:rPr lang="ru-RU"/>
            <a:t>:</a:t>
          </a:r>
          <a:endParaRPr lang="en-US"/>
        </a:p>
      </dgm:t>
    </dgm:pt>
    <dgm:pt modelId="{4F985766-342E-4735-9057-8740689227F0}" type="parTrans" cxnId="{CFD7C0F4-D7E0-4B85-A528-3D04870F9394}">
      <dgm:prSet/>
      <dgm:spPr/>
      <dgm:t>
        <a:bodyPr/>
        <a:lstStyle/>
        <a:p>
          <a:endParaRPr lang="en-US"/>
        </a:p>
      </dgm:t>
    </dgm:pt>
    <dgm:pt modelId="{908C42AE-CFE5-4AFC-9DC9-D1DA985CB85D}" type="sibTrans" cxnId="{CFD7C0F4-D7E0-4B85-A528-3D04870F9394}">
      <dgm:prSet/>
      <dgm:spPr/>
      <dgm:t>
        <a:bodyPr/>
        <a:lstStyle/>
        <a:p>
          <a:endParaRPr lang="en-US"/>
        </a:p>
      </dgm:t>
    </dgm:pt>
    <dgm:pt modelId="{9F70CDF2-BB26-47C2-832A-04A672D4587A}">
      <dgm:prSet/>
      <dgm:spPr/>
      <dgm:t>
        <a:bodyPr/>
        <a:lstStyle/>
        <a:p>
          <a:r>
            <a:rPr lang="ru-RU"/>
            <a:t>Подписка пользователей на премиальные услуги (career coaching, менторские консультации): $100,000.</a:t>
          </a:r>
          <a:endParaRPr lang="en-US"/>
        </a:p>
      </dgm:t>
    </dgm:pt>
    <dgm:pt modelId="{D164994D-764B-4516-980A-FF284C0CE78F}" type="parTrans" cxnId="{00CF46CB-2251-4085-BB22-614016BEEEB2}">
      <dgm:prSet/>
      <dgm:spPr/>
      <dgm:t>
        <a:bodyPr/>
        <a:lstStyle/>
        <a:p>
          <a:endParaRPr lang="en-US"/>
        </a:p>
      </dgm:t>
    </dgm:pt>
    <dgm:pt modelId="{C6E04C37-BADB-4463-828C-F8C973371A77}" type="sibTrans" cxnId="{00CF46CB-2251-4085-BB22-614016BEEEB2}">
      <dgm:prSet/>
      <dgm:spPr/>
      <dgm:t>
        <a:bodyPr/>
        <a:lstStyle/>
        <a:p>
          <a:endParaRPr lang="en-US"/>
        </a:p>
      </dgm:t>
    </dgm:pt>
    <dgm:pt modelId="{CD6909F4-E58E-4412-B5B8-4BFDAC42C3C7}">
      <dgm:prSet/>
      <dgm:spPr/>
      <dgm:t>
        <a:bodyPr/>
        <a:lstStyle/>
        <a:p>
          <a:r>
            <a:rPr lang="ru-RU"/>
            <a:t>Комиссия от работодателей за размещение вакансий и доступ к базе кандидатов: $50,000.</a:t>
          </a:r>
          <a:endParaRPr lang="en-US"/>
        </a:p>
      </dgm:t>
    </dgm:pt>
    <dgm:pt modelId="{343E934F-4D2F-46B0-AA92-C693D42FC552}" type="parTrans" cxnId="{3F8ADB7D-5D3A-4971-984A-D6C3006339A4}">
      <dgm:prSet/>
      <dgm:spPr/>
      <dgm:t>
        <a:bodyPr/>
        <a:lstStyle/>
        <a:p>
          <a:endParaRPr lang="en-US"/>
        </a:p>
      </dgm:t>
    </dgm:pt>
    <dgm:pt modelId="{3C186DA3-4EB4-49B6-9AFB-B18829D5E9D8}" type="sibTrans" cxnId="{3F8ADB7D-5D3A-4971-984A-D6C3006339A4}">
      <dgm:prSet/>
      <dgm:spPr/>
      <dgm:t>
        <a:bodyPr/>
        <a:lstStyle/>
        <a:p>
          <a:endParaRPr lang="en-US"/>
        </a:p>
      </dgm:t>
    </dgm:pt>
    <dgm:pt modelId="{C5040010-8DEA-438C-9819-FBBC6869B1A9}">
      <dgm:prSet/>
      <dgm:spPr/>
      <dgm:t>
        <a:bodyPr/>
        <a:lstStyle/>
        <a:p>
          <a:r>
            <a:rPr lang="ru-RU"/>
            <a:t>Общий доход: $150,000.</a:t>
          </a:r>
          <a:endParaRPr lang="en-US"/>
        </a:p>
      </dgm:t>
    </dgm:pt>
    <dgm:pt modelId="{A35657B6-CF37-4E6E-8989-22CF3EB0EB05}" type="parTrans" cxnId="{D66C2A55-36C4-4E01-93FE-0F99B9E7E12D}">
      <dgm:prSet/>
      <dgm:spPr/>
      <dgm:t>
        <a:bodyPr/>
        <a:lstStyle/>
        <a:p>
          <a:endParaRPr lang="en-US"/>
        </a:p>
      </dgm:t>
    </dgm:pt>
    <dgm:pt modelId="{EEF45222-D301-470F-B2BF-8FD2396282CF}" type="sibTrans" cxnId="{D66C2A55-36C4-4E01-93FE-0F99B9E7E12D}">
      <dgm:prSet/>
      <dgm:spPr/>
      <dgm:t>
        <a:bodyPr/>
        <a:lstStyle/>
        <a:p>
          <a:endParaRPr lang="en-US"/>
        </a:p>
      </dgm:t>
    </dgm:pt>
    <dgm:pt modelId="{D102BCDC-E44B-42BB-97C9-CD34B1B0B5F8}">
      <dgm:prSet/>
      <dgm:spPr/>
      <dgm:t>
        <a:bodyPr/>
        <a:lstStyle/>
        <a:p>
          <a:r>
            <a:rPr lang="ru-RU" b="1"/>
            <a:t>Год 2</a:t>
          </a:r>
          <a:r>
            <a:rPr lang="ru-RU"/>
            <a:t>:</a:t>
          </a:r>
          <a:endParaRPr lang="en-US"/>
        </a:p>
      </dgm:t>
    </dgm:pt>
    <dgm:pt modelId="{0E0BAA29-E938-49FD-A827-45C3B74AA5D0}" type="parTrans" cxnId="{55E5CE41-5D8C-4591-9FBB-39CAF527B353}">
      <dgm:prSet/>
      <dgm:spPr/>
      <dgm:t>
        <a:bodyPr/>
        <a:lstStyle/>
        <a:p>
          <a:endParaRPr lang="en-US"/>
        </a:p>
      </dgm:t>
    </dgm:pt>
    <dgm:pt modelId="{D10D4313-8663-49AB-8167-F61BC07AADFA}" type="sibTrans" cxnId="{55E5CE41-5D8C-4591-9FBB-39CAF527B353}">
      <dgm:prSet/>
      <dgm:spPr/>
      <dgm:t>
        <a:bodyPr/>
        <a:lstStyle/>
        <a:p>
          <a:endParaRPr lang="en-US"/>
        </a:p>
      </dgm:t>
    </dgm:pt>
    <dgm:pt modelId="{69E584C7-9591-49E0-96FF-B923A11115A6}">
      <dgm:prSet/>
      <dgm:spPr/>
      <dgm:t>
        <a:bodyPr/>
        <a:lstStyle/>
        <a:p>
          <a:r>
            <a:rPr lang="ru-RU"/>
            <a:t>Расширение пользовательской базы и увеличение количества подписчиков: $300,000.</a:t>
          </a:r>
          <a:endParaRPr lang="en-US"/>
        </a:p>
      </dgm:t>
    </dgm:pt>
    <dgm:pt modelId="{D195D055-E3C6-44CE-984C-5F31D33D0236}" type="parTrans" cxnId="{2C57A845-7043-40E9-B20B-F709EA33A054}">
      <dgm:prSet/>
      <dgm:spPr/>
      <dgm:t>
        <a:bodyPr/>
        <a:lstStyle/>
        <a:p>
          <a:endParaRPr lang="en-US"/>
        </a:p>
      </dgm:t>
    </dgm:pt>
    <dgm:pt modelId="{C8FAEA1F-0C62-4343-ABAE-5DA2BB915E10}" type="sibTrans" cxnId="{2C57A845-7043-40E9-B20B-F709EA33A054}">
      <dgm:prSet/>
      <dgm:spPr/>
      <dgm:t>
        <a:bodyPr/>
        <a:lstStyle/>
        <a:p>
          <a:endParaRPr lang="en-US"/>
        </a:p>
      </dgm:t>
    </dgm:pt>
    <dgm:pt modelId="{81832005-077D-4548-B45B-38A2AA1A6C84}">
      <dgm:prSet/>
      <dgm:spPr/>
      <dgm:t>
        <a:bodyPr/>
        <a:lstStyle/>
        <a:p>
          <a:r>
            <a:rPr lang="ru-RU"/>
            <a:t>Комиссия от работодателей: $150,000.</a:t>
          </a:r>
          <a:endParaRPr lang="en-US"/>
        </a:p>
      </dgm:t>
    </dgm:pt>
    <dgm:pt modelId="{903EFD3A-4980-435F-9412-ED427ADD5710}" type="parTrans" cxnId="{ED456911-A84E-407B-84DF-441D4D80F088}">
      <dgm:prSet/>
      <dgm:spPr/>
      <dgm:t>
        <a:bodyPr/>
        <a:lstStyle/>
        <a:p>
          <a:endParaRPr lang="en-US"/>
        </a:p>
      </dgm:t>
    </dgm:pt>
    <dgm:pt modelId="{FAD37417-7EFC-4041-A665-835FC6C522AE}" type="sibTrans" cxnId="{ED456911-A84E-407B-84DF-441D4D80F088}">
      <dgm:prSet/>
      <dgm:spPr/>
      <dgm:t>
        <a:bodyPr/>
        <a:lstStyle/>
        <a:p>
          <a:endParaRPr lang="en-US"/>
        </a:p>
      </dgm:t>
    </dgm:pt>
    <dgm:pt modelId="{F299D202-207F-4A25-9D44-DA56DCB46DF6}">
      <dgm:prSet/>
      <dgm:spPr/>
      <dgm:t>
        <a:bodyPr/>
        <a:lstStyle/>
        <a:p>
          <a:r>
            <a:rPr lang="ru-RU"/>
            <a:t>Введение платных сервисов для работодателей (расширенный доступ, премиум вакансии): $100,000.</a:t>
          </a:r>
          <a:endParaRPr lang="en-US"/>
        </a:p>
      </dgm:t>
    </dgm:pt>
    <dgm:pt modelId="{DBD065A2-E630-4A7D-9447-D3B0DE152C95}" type="parTrans" cxnId="{3509394F-AE1C-47C3-AB27-839961197A0D}">
      <dgm:prSet/>
      <dgm:spPr/>
      <dgm:t>
        <a:bodyPr/>
        <a:lstStyle/>
        <a:p>
          <a:endParaRPr lang="en-US"/>
        </a:p>
      </dgm:t>
    </dgm:pt>
    <dgm:pt modelId="{381AA15A-DCAA-49E3-8696-78A3386E0903}" type="sibTrans" cxnId="{3509394F-AE1C-47C3-AB27-839961197A0D}">
      <dgm:prSet/>
      <dgm:spPr/>
      <dgm:t>
        <a:bodyPr/>
        <a:lstStyle/>
        <a:p>
          <a:endParaRPr lang="en-US"/>
        </a:p>
      </dgm:t>
    </dgm:pt>
    <dgm:pt modelId="{9B3D0B43-F04D-4F93-830D-AA426947A910}">
      <dgm:prSet/>
      <dgm:spPr/>
      <dgm:t>
        <a:bodyPr/>
        <a:lstStyle/>
        <a:p>
          <a:r>
            <a:rPr lang="ru-RU"/>
            <a:t>Общий доход: $550,000.</a:t>
          </a:r>
          <a:endParaRPr lang="en-US"/>
        </a:p>
      </dgm:t>
    </dgm:pt>
    <dgm:pt modelId="{B440CAD4-3176-4F8F-B664-EBD55721F78F}" type="parTrans" cxnId="{DC601A77-6168-451E-8C58-BF092EBDAD2A}">
      <dgm:prSet/>
      <dgm:spPr/>
      <dgm:t>
        <a:bodyPr/>
        <a:lstStyle/>
        <a:p>
          <a:endParaRPr lang="en-US"/>
        </a:p>
      </dgm:t>
    </dgm:pt>
    <dgm:pt modelId="{F7A0D9CD-F403-4C4D-AF31-B43C803D881D}" type="sibTrans" cxnId="{DC601A77-6168-451E-8C58-BF092EBDAD2A}">
      <dgm:prSet/>
      <dgm:spPr/>
      <dgm:t>
        <a:bodyPr/>
        <a:lstStyle/>
        <a:p>
          <a:endParaRPr lang="en-US"/>
        </a:p>
      </dgm:t>
    </dgm:pt>
    <dgm:pt modelId="{4E3289EF-90A7-49C1-9ABD-2716E1B706CE}">
      <dgm:prSet/>
      <dgm:spPr/>
      <dgm:t>
        <a:bodyPr/>
        <a:lstStyle/>
        <a:p>
          <a:r>
            <a:rPr lang="ru-RU" b="1"/>
            <a:t>Год 3</a:t>
          </a:r>
          <a:r>
            <a:rPr lang="ru-RU"/>
            <a:t>:</a:t>
          </a:r>
          <a:endParaRPr lang="en-US"/>
        </a:p>
      </dgm:t>
    </dgm:pt>
    <dgm:pt modelId="{04883A1F-D74D-475D-8268-2D828CE0B9EF}" type="parTrans" cxnId="{32DF6402-E2D8-4A0E-BD88-048F491A72B6}">
      <dgm:prSet/>
      <dgm:spPr/>
      <dgm:t>
        <a:bodyPr/>
        <a:lstStyle/>
        <a:p>
          <a:endParaRPr lang="en-US"/>
        </a:p>
      </dgm:t>
    </dgm:pt>
    <dgm:pt modelId="{29058FAD-5CB4-4190-9719-6E2AE23EF473}" type="sibTrans" cxnId="{32DF6402-E2D8-4A0E-BD88-048F491A72B6}">
      <dgm:prSet/>
      <dgm:spPr/>
      <dgm:t>
        <a:bodyPr/>
        <a:lstStyle/>
        <a:p>
          <a:endParaRPr lang="en-US"/>
        </a:p>
      </dgm:t>
    </dgm:pt>
    <dgm:pt modelId="{10E6B339-9D4D-4C5B-83DE-ADA868713325}">
      <dgm:prSet/>
      <dgm:spPr/>
      <dgm:t>
        <a:bodyPr/>
        <a:lstStyle/>
        <a:p>
          <a:r>
            <a:rPr lang="ru-RU"/>
            <a:t>Значительный рост подписок на платформе (новые функции, улучшение UX/UI): $750,000.</a:t>
          </a:r>
          <a:endParaRPr lang="en-US"/>
        </a:p>
      </dgm:t>
    </dgm:pt>
    <dgm:pt modelId="{F8EEBC46-66BF-4657-988C-AE32764FF00D}" type="parTrans" cxnId="{F0A23AD1-C337-4316-B0BB-7D9899C74AAC}">
      <dgm:prSet/>
      <dgm:spPr/>
      <dgm:t>
        <a:bodyPr/>
        <a:lstStyle/>
        <a:p>
          <a:endParaRPr lang="en-US"/>
        </a:p>
      </dgm:t>
    </dgm:pt>
    <dgm:pt modelId="{7DFCC59C-0263-42AE-85BD-516D5346D70D}" type="sibTrans" cxnId="{F0A23AD1-C337-4316-B0BB-7D9899C74AAC}">
      <dgm:prSet/>
      <dgm:spPr/>
      <dgm:t>
        <a:bodyPr/>
        <a:lstStyle/>
        <a:p>
          <a:endParaRPr lang="en-US"/>
        </a:p>
      </dgm:t>
    </dgm:pt>
    <dgm:pt modelId="{FCF2B4F2-13A3-4439-A055-E92CFC716244}">
      <dgm:prSet/>
      <dgm:spPr/>
      <dgm:t>
        <a:bodyPr/>
        <a:lstStyle/>
        <a:p>
          <a:r>
            <a:rPr lang="ru-RU"/>
            <a:t>Комиссия от работодателей: $300,000.</a:t>
          </a:r>
          <a:endParaRPr lang="en-US"/>
        </a:p>
      </dgm:t>
    </dgm:pt>
    <dgm:pt modelId="{68926F52-CA3F-4B48-B840-418F9AB77E4A}" type="parTrans" cxnId="{188B978B-53ED-4CF9-BBD3-6CC41F0F91E0}">
      <dgm:prSet/>
      <dgm:spPr/>
      <dgm:t>
        <a:bodyPr/>
        <a:lstStyle/>
        <a:p>
          <a:endParaRPr lang="en-US"/>
        </a:p>
      </dgm:t>
    </dgm:pt>
    <dgm:pt modelId="{1F2A2A24-A3CD-402A-A88E-AE99EB05DF88}" type="sibTrans" cxnId="{188B978B-53ED-4CF9-BBD3-6CC41F0F91E0}">
      <dgm:prSet/>
      <dgm:spPr/>
      <dgm:t>
        <a:bodyPr/>
        <a:lstStyle/>
        <a:p>
          <a:endParaRPr lang="en-US"/>
        </a:p>
      </dgm:t>
    </dgm:pt>
    <dgm:pt modelId="{D4CA38FC-86BC-453E-AA6F-AA74F13D06DA}">
      <dgm:prSet/>
      <dgm:spPr/>
      <dgm:t>
        <a:bodyPr/>
        <a:lstStyle/>
        <a:p>
          <a:r>
            <a:rPr lang="ru-RU"/>
            <a:t>Доход от партнерств и рекламы: $150,000.</a:t>
          </a:r>
          <a:endParaRPr lang="en-US"/>
        </a:p>
      </dgm:t>
    </dgm:pt>
    <dgm:pt modelId="{73565545-17F2-4636-8B9F-6DDD26579B84}" type="parTrans" cxnId="{990440A7-EEFF-4345-9A3F-657A988E7C4B}">
      <dgm:prSet/>
      <dgm:spPr/>
      <dgm:t>
        <a:bodyPr/>
        <a:lstStyle/>
        <a:p>
          <a:endParaRPr lang="en-US"/>
        </a:p>
      </dgm:t>
    </dgm:pt>
    <dgm:pt modelId="{7D16EB57-EA27-42E2-92EF-93EE8903801A}" type="sibTrans" cxnId="{990440A7-EEFF-4345-9A3F-657A988E7C4B}">
      <dgm:prSet/>
      <dgm:spPr/>
      <dgm:t>
        <a:bodyPr/>
        <a:lstStyle/>
        <a:p>
          <a:endParaRPr lang="en-US"/>
        </a:p>
      </dgm:t>
    </dgm:pt>
    <dgm:pt modelId="{3F30C014-3942-4AA0-BDDD-8C010F41FE5D}">
      <dgm:prSet/>
      <dgm:spPr/>
      <dgm:t>
        <a:bodyPr/>
        <a:lstStyle/>
        <a:p>
          <a:r>
            <a:rPr lang="ru-RU"/>
            <a:t>Общий доход: $1,200,000.</a:t>
          </a:r>
          <a:endParaRPr lang="en-US"/>
        </a:p>
      </dgm:t>
    </dgm:pt>
    <dgm:pt modelId="{74710CFC-2E56-423F-BC1A-7F507E48BFD0}" type="parTrans" cxnId="{E11A4110-1D76-4E2A-BE39-618A806C36B7}">
      <dgm:prSet/>
      <dgm:spPr/>
      <dgm:t>
        <a:bodyPr/>
        <a:lstStyle/>
        <a:p>
          <a:endParaRPr lang="en-US"/>
        </a:p>
      </dgm:t>
    </dgm:pt>
    <dgm:pt modelId="{1EB2F8E6-3F38-4514-A505-754240A94825}" type="sibTrans" cxnId="{E11A4110-1D76-4E2A-BE39-618A806C36B7}">
      <dgm:prSet/>
      <dgm:spPr/>
      <dgm:t>
        <a:bodyPr/>
        <a:lstStyle/>
        <a:p>
          <a:endParaRPr lang="en-US"/>
        </a:p>
      </dgm:t>
    </dgm:pt>
    <dgm:pt modelId="{2BB730C6-68A1-4EBD-B57E-1290A00218C0}">
      <dgm:prSet/>
      <dgm:spPr/>
      <dgm:t>
        <a:bodyPr/>
        <a:lstStyle/>
        <a:p>
          <a:r>
            <a:rPr lang="ru-RU" b="1"/>
            <a:t>Год 4-5</a:t>
          </a:r>
          <a:r>
            <a:rPr lang="ru-RU"/>
            <a:t>:</a:t>
          </a:r>
          <a:endParaRPr lang="en-US"/>
        </a:p>
      </dgm:t>
    </dgm:pt>
    <dgm:pt modelId="{5B06ED6F-BCD2-46B5-8DC0-407B59AEAB12}" type="parTrans" cxnId="{9C0ECB60-9780-40AD-B116-12952882DF1F}">
      <dgm:prSet/>
      <dgm:spPr/>
      <dgm:t>
        <a:bodyPr/>
        <a:lstStyle/>
        <a:p>
          <a:endParaRPr lang="en-US"/>
        </a:p>
      </dgm:t>
    </dgm:pt>
    <dgm:pt modelId="{6BEF2ECD-D83F-411D-BC3A-1095D55E1816}" type="sibTrans" cxnId="{9C0ECB60-9780-40AD-B116-12952882DF1F}">
      <dgm:prSet/>
      <dgm:spPr/>
      <dgm:t>
        <a:bodyPr/>
        <a:lstStyle/>
        <a:p>
          <a:endParaRPr lang="en-US"/>
        </a:p>
      </dgm:t>
    </dgm:pt>
    <dgm:pt modelId="{BF197A8C-D9E7-4460-84CE-77D77666F0AA}">
      <dgm:prSet/>
      <dgm:spPr/>
      <dgm:t>
        <a:bodyPr/>
        <a:lstStyle/>
        <a:p>
          <a:r>
            <a:rPr lang="ru-RU"/>
            <a:t>Устойчивый рост пользовательской базы и расширение платных функций (глобализация, новые рынки): $2,000,000+ ежегодно.</a:t>
          </a:r>
          <a:endParaRPr lang="en-US"/>
        </a:p>
      </dgm:t>
    </dgm:pt>
    <dgm:pt modelId="{83FFA68B-B0B4-43BA-874B-7B542EA05E3E}" type="parTrans" cxnId="{1A587995-747F-4341-8533-09F1B9D2F6C8}">
      <dgm:prSet/>
      <dgm:spPr/>
      <dgm:t>
        <a:bodyPr/>
        <a:lstStyle/>
        <a:p>
          <a:endParaRPr lang="en-US"/>
        </a:p>
      </dgm:t>
    </dgm:pt>
    <dgm:pt modelId="{3CE9BDC7-6E9E-46D8-825F-95BA6B2271CC}" type="sibTrans" cxnId="{1A587995-747F-4341-8533-09F1B9D2F6C8}">
      <dgm:prSet/>
      <dgm:spPr/>
      <dgm:t>
        <a:bodyPr/>
        <a:lstStyle/>
        <a:p>
          <a:endParaRPr lang="en-US"/>
        </a:p>
      </dgm:t>
    </dgm:pt>
    <dgm:pt modelId="{30110A35-083A-46A6-892C-27F0A3C43859}" type="pres">
      <dgm:prSet presAssocID="{76005E46-D119-4A4D-BA6D-E2C137E21122}" presName="Name0" presStyleCnt="0">
        <dgm:presLayoutVars>
          <dgm:dir/>
          <dgm:animLvl val="lvl"/>
          <dgm:resizeHandles val="exact"/>
        </dgm:presLayoutVars>
      </dgm:prSet>
      <dgm:spPr/>
    </dgm:pt>
    <dgm:pt modelId="{50CBBA8A-4DDE-4647-9A87-47D0035C4A55}" type="pres">
      <dgm:prSet presAssocID="{69E37369-87B7-4F51-8F22-688E5A87663F}" presName="composite" presStyleCnt="0"/>
      <dgm:spPr/>
    </dgm:pt>
    <dgm:pt modelId="{6E8279A3-F02B-4020-9EB4-6F152777E25C}" type="pres">
      <dgm:prSet presAssocID="{69E37369-87B7-4F51-8F22-688E5A87663F}" presName="parTx" presStyleLbl="alignNode1" presStyleIdx="0" presStyleCnt="4">
        <dgm:presLayoutVars>
          <dgm:chMax val="0"/>
          <dgm:chPref val="0"/>
        </dgm:presLayoutVars>
      </dgm:prSet>
      <dgm:spPr/>
    </dgm:pt>
    <dgm:pt modelId="{1D594D9F-57C7-4867-BB77-2EBE77724AE6}" type="pres">
      <dgm:prSet presAssocID="{69E37369-87B7-4F51-8F22-688E5A87663F}" presName="desTx" presStyleLbl="alignAccFollowNode1" presStyleIdx="0" presStyleCnt="4">
        <dgm:presLayoutVars/>
      </dgm:prSet>
      <dgm:spPr/>
    </dgm:pt>
    <dgm:pt modelId="{774FF5A2-2189-4EFD-8DBD-82C2C828A650}" type="pres">
      <dgm:prSet presAssocID="{908C42AE-CFE5-4AFC-9DC9-D1DA985CB85D}" presName="space" presStyleCnt="0"/>
      <dgm:spPr/>
    </dgm:pt>
    <dgm:pt modelId="{D243DE76-CDFF-48EB-8DE6-872D0D289BFD}" type="pres">
      <dgm:prSet presAssocID="{D102BCDC-E44B-42BB-97C9-CD34B1B0B5F8}" presName="composite" presStyleCnt="0"/>
      <dgm:spPr/>
    </dgm:pt>
    <dgm:pt modelId="{546C4D0A-AB5A-48CD-8210-ADC5E74B69BD}" type="pres">
      <dgm:prSet presAssocID="{D102BCDC-E44B-42BB-97C9-CD34B1B0B5F8}" presName="parTx" presStyleLbl="alignNode1" presStyleIdx="1" presStyleCnt="4">
        <dgm:presLayoutVars>
          <dgm:chMax val="0"/>
          <dgm:chPref val="0"/>
        </dgm:presLayoutVars>
      </dgm:prSet>
      <dgm:spPr/>
    </dgm:pt>
    <dgm:pt modelId="{5F877E75-A880-49E3-BA96-02D7BB45A2B6}" type="pres">
      <dgm:prSet presAssocID="{D102BCDC-E44B-42BB-97C9-CD34B1B0B5F8}" presName="desTx" presStyleLbl="alignAccFollowNode1" presStyleIdx="1" presStyleCnt="4">
        <dgm:presLayoutVars/>
      </dgm:prSet>
      <dgm:spPr/>
    </dgm:pt>
    <dgm:pt modelId="{5F684C7C-AD9D-487C-A26A-5477696A0AFB}" type="pres">
      <dgm:prSet presAssocID="{D10D4313-8663-49AB-8167-F61BC07AADFA}" presName="space" presStyleCnt="0"/>
      <dgm:spPr/>
    </dgm:pt>
    <dgm:pt modelId="{507C90B9-8747-400A-868F-0C07A7D6AB1A}" type="pres">
      <dgm:prSet presAssocID="{4E3289EF-90A7-49C1-9ABD-2716E1B706CE}" presName="composite" presStyleCnt="0"/>
      <dgm:spPr/>
    </dgm:pt>
    <dgm:pt modelId="{424E6CB6-83DE-4DFE-B915-83082A99F92F}" type="pres">
      <dgm:prSet presAssocID="{4E3289EF-90A7-49C1-9ABD-2716E1B706CE}" presName="parTx" presStyleLbl="alignNode1" presStyleIdx="2" presStyleCnt="4">
        <dgm:presLayoutVars>
          <dgm:chMax val="0"/>
          <dgm:chPref val="0"/>
        </dgm:presLayoutVars>
      </dgm:prSet>
      <dgm:spPr/>
    </dgm:pt>
    <dgm:pt modelId="{F4ABF4B0-860F-457A-A314-82B44A326BA4}" type="pres">
      <dgm:prSet presAssocID="{4E3289EF-90A7-49C1-9ABD-2716E1B706CE}" presName="desTx" presStyleLbl="alignAccFollowNode1" presStyleIdx="2" presStyleCnt="4">
        <dgm:presLayoutVars/>
      </dgm:prSet>
      <dgm:spPr/>
    </dgm:pt>
    <dgm:pt modelId="{9063C09E-FDED-4228-A558-E1AFCFB7E15D}" type="pres">
      <dgm:prSet presAssocID="{29058FAD-5CB4-4190-9719-6E2AE23EF473}" presName="space" presStyleCnt="0"/>
      <dgm:spPr/>
    </dgm:pt>
    <dgm:pt modelId="{F1261081-9466-46FB-90B0-B24271E9678F}" type="pres">
      <dgm:prSet presAssocID="{2BB730C6-68A1-4EBD-B57E-1290A00218C0}" presName="composite" presStyleCnt="0"/>
      <dgm:spPr/>
    </dgm:pt>
    <dgm:pt modelId="{A5586251-7A9F-4EEE-B8F1-E993A5497755}" type="pres">
      <dgm:prSet presAssocID="{2BB730C6-68A1-4EBD-B57E-1290A00218C0}" presName="parTx" presStyleLbl="alignNode1" presStyleIdx="3" presStyleCnt="4">
        <dgm:presLayoutVars>
          <dgm:chMax val="0"/>
          <dgm:chPref val="0"/>
        </dgm:presLayoutVars>
      </dgm:prSet>
      <dgm:spPr/>
    </dgm:pt>
    <dgm:pt modelId="{5711DE3F-59E2-48D3-B036-AB8D5590A22C}" type="pres">
      <dgm:prSet presAssocID="{2BB730C6-68A1-4EBD-B57E-1290A00218C0}" presName="desTx" presStyleLbl="alignAccFollowNode1" presStyleIdx="3" presStyleCnt="4">
        <dgm:presLayoutVars/>
      </dgm:prSet>
      <dgm:spPr/>
    </dgm:pt>
  </dgm:ptLst>
  <dgm:cxnLst>
    <dgm:cxn modelId="{32DF6402-E2D8-4A0E-BD88-048F491A72B6}" srcId="{76005E46-D119-4A4D-BA6D-E2C137E21122}" destId="{4E3289EF-90A7-49C1-9ABD-2716E1B706CE}" srcOrd="2" destOrd="0" parTransId="{04883A1F-D74D-475D-8268-2D828CE0B9EF}" sibTransId="{29058FAD-5CB4-4190-9719-6E2AE23EF473}"/>
    <dgm:cxn modelId="{9E4AA108-3821-4796-A5EA-11854AB77293}" type="presOf" srcId="{CD6909F4-E58E-4412-B5B8-4BFDAC42C3C7}" destId="{1D594D9F-57C7-4867-BB77-2EBE77724AE6}" srcOrd="0" destOrd="1" presId="urn:microsoft.com/office/officeart/2016/7/layout/ChevronBlockProcess"/>
    <dgm:cxn modelId="{E11A4110-1D76-4E2A-BE39-618A806C36B7}" srcId="{4E3289EF-90A7-49C1-9ABD-2716E1B706CE}" destId="{3F30C014-3942-4AA0-BDDD-8C010F41FE5D}" srcOrd="3" destOrd="0" parTransId="{74710CFC-2E56-423F-BC1A-7F507E48BFD0}" sibTransId="{1EB2F8E6-3F38-4514-A505-754240A94825}"/>
    <dgm:cxn modelId="{ED456911-A84E-407B-84DF-441D4D80F088}" srcId="{D102BCDC-E44B-42BB-97C9-CD34B1B0B5F8}" destId="{81832005-077D-4548-B45B-38A2AA1A6C84}" srcOrd="1" destOrd="0" parTransId="{903EFD3A-4980-435F-9412-ED427ADD5710}" sibTransId="{FAD37417-7EFC-4041-A665-835FC6C522AE}"/>
    <dgm:cxn modelId="{26042D13-9F49-4EF7-8834-C63D66855EBE}" type="presOf" srcId="{9F70CDF2-BB26-47C2-832A-04A672D4587A}" destId="{1D594D9F-57C7-4867-BB77-2EBE77724AE6}" srcOrd="0" destOrd="0" presId="urn:microsoft.com/office/officeart/2016/7/layout/ChevronBlockProcess"/>
    <dgm:cxn modelId="{6A77811E-52D2-450A-8491-BCD9D6A1FB12}" type="presOf" srcId="{F299D202-207F-4A25-9D44-DA56DCB46DF6}" destId="{5F877E75-A880-49E3-BA96-02D7BB45A2B6}" srcOrd="0" destOrd="2" presId="urn:microsoft.com/office/officeart/2016/7/layout/ChevronBlockProcess"/>
    <dgm:cxn modelId="{F2B77430-3140-4C2D-BA0C-A740E316E489}" type="presOf" srcId="{3F30C014-3942-4AA0-BDDD-8C010F41FE5D}" destId="{F4ABF4B0-860F-457A-A314-82B44A326BA4}" srcOrd="0" destOrd="3" presId="urn:microsoft.com/office/officeart/2016/7/layout/ChevronBlockProcess"/>
    <dgm:cxn modelId="{FCC0F75E-0BC1-405D-AFA2-D3FD698ED765}" type="presOf" srcId="{81832005-077D-4548-B45B-38A2AA1A6C84}" destId="{5F877E75-A880-49E3-BA96-02D7BB45A2B6}" srcOrd="0" destOrd="1" presId="urn:microsoft.com/office/officeart/2016/7/layout/ChevronBlockProcess"/>
    <dgm:cxn modelId="{9C0ECB60-9780-40AD-B116-12952882DF1F}" srcId="{76005E46-D119-4A4D-BA6D-E2C137E21122}" destId="{2BB730C6-68A1-4EBD-B57E-1290A00218C0}" srcOrd="3" destOrd="0" parTransId="{5B06ED6F-BCD2-46B5-8DC0-407B59AEAB12}" sibTransId="{6BEF2ECD-D83F-411D-BC3A-1095D55E1816}"/>
    <dgm:cxn modelId="{55E5CE41-5D8C-4591-9FBB-39CAF527B353}" srcId="{76005E46-D119-4A4D-BA6D-E2C137E21122}" destId="{D102BCDC-E44B-42BB-97C9-CD34B1B0B5F8}" srcOrd="1" destOrd="0" parTransId="{0E0BAA29-E938-49FD-A827-45C3B74AA5D0}" sibTransId="{D10D4313-8663-49AB-8167-F61BC07AADFA}"/>
    <dgm:cxn modelId="{88C0DB41-6593-4A61-9A40-7D780042BB33}" type="presOf" srcId="{69E37369-87B7-4F51-8F22-688E5A87663F}" destId="{6E8279A3-F02B-4020-9EB4-6F152777E25C}" srcOrd="0" destOrd="0" presId="urn:microsoft.com/office/officeart/2016/7/layout/ChevronBlockProcess"/>
    <dgm:cxn modelId="{2C57A845-7043-40E9-B20B-F709EA33A054}" srcId="{D102BCDC-E44B-42BB-97C9-CD34B1B0B5F8}" destId="{69E584C7-9591-49E0-96FF-B923A11115A6}" srcOrd="0" destOrd="0" parTransId="{D195D055-E3C6-44CE-984C-5F31D33D0236}" sibTransId="{C8FAEA1F-0C62-4343-ABAE-5DA2BB915E10}"/>
    <dgm:cxn modelId="{3509394F-AE1C-47C3-AB27-839961197A0D}" srcId="{D102BCDC-E44B-42BB-97C9-CD34B1B0B5F8}" destId="{F299D202-207F-4A25-9D44-DA56DCB46DF6}" srcOrd="2" destOrd="0" parTransId="{DBD065A2-E630-4A7D-9447-D3B0DE152C95}" sibTransId="{381AA15A-DCAA-49E3-8696-78A3386E0903}"/>
    <dgm:cxn modelId="{D66C2A55-36C4-4E01-93FE-0F99B9E7E12D}" srcId="{69E37369-87B7-4F51-8F22-688E5A87663F}" destId="{C5040010-8DEA-438C-9819-FBBC6869B1A9}" srcOrd="2" destOrd="0" parTransId="{A35657B6-CF37-4E6E-8989-22CF3EB0EB05}" sibTransId="{EEF45222-D301-470F-B2BF-8FD2396282CF}"/>
    <dgm:cxn modelId="{DC601A77-6168-451E-8C58-BF092EBDAD2A}" srcId="{D102BCDC-E44B-42BB-97C9-CD34B1B0B5F8}" destId="{9B3D0B43-F04D-4F93-830D-AA426947A910}" srcOrd="3" destOrd="0" parTransId="{B440CAD4-3176-4F8F-B664-EBD55721F78F}" sibTransId="{F7A0D9CD-F403-4C4D-AF31-B43C803D881D}"/>
    <dgm:cxn modelId="{3F8ADB7D-5D3A-4971-984A-D6C3006339A4}" srcId="{69E37369-87B7-4F51-8F22-688E5A87663F}" destId="{CD6909F4-E58E-4412-B5B8-4BFDAC42C3C7}" srcOrd="1" destOrd="0" parTransId="{343E934F-4D2F-46B0-AA92-C693D42FC552}" sibTransId="{3C186DA3-4EB4-49B6-9AFB-B18829D5E9D8}"/>
    <dgm:cxn modelId="{274EC489-C18C-4F04-A414-D05A21873F84}" type="presOf" srcId="{2BB730C6-68A1-4EBD-B57E-1290A00218C0}" destId="{A5586251-7A9F-4EEE-B8F1-E993A5497755}" srcOrd="0" destOrd="0" presId="urn:microsoft.com/office/officeart/2016/7/layout/ChevronBlockProcess"/>
    <dgm:cxn modelId="{188B978B-53ED-4CF9-BBD3-6CC41F0F91E0}" srcId="{4E3289EF-90A7-49C1-9ABD-2716E1B706CE}" destId="{FCF2B4F2-13A3-4439-A055-E92CFC716244}" srcOrd="1" destOrd="0" parTransId="{68926F52-CA3F-4B48-B840-418F9AB77E4A}" sibTransId="{1F2A2A24-A3CD-402A-A88E-AE99EB05DF88}"/>
    <dgm:cxn modelId="{1A587995-747F-4341-8533-09F1B9D2F6C8}" srcId="{2BB730C6-68A1-4EBD-B57E-1290A00218C0}" destId="{BF197A8C-D9E7-4460-84CE-77D77666F0AA}" srcOrd="0" destOrd="0" parTransId="{83FFA68B-B0B4-43BA-874B-7B542EA05E3E}" sibTransId="{3CE9BDC7-6E9E-46D8-825F-95BA6B2271CC}"/>
    <dgm:cxn modelId="{E68AD498-7E0F-46CE-91C1-6A59ECFF35FA}" type="presOf" srcId="{BF197A8C-D9E7-4460-84CE-77D77666F0AA}" destId="{5711DE3F-59E2-48D3-B036-AB8D5590A22C}" srcOrd="0" destOrd="0" presId="urn:microsoft.com/office/officeart/2016/7/layout/ChevronBlockProcess"/>
    <dgm:cxn modelId="{DCD634A1-445C-4CFB-8C98-51B533ECA1D0}" type="presOf" srcId="{9B3D0B43-F04D-4F93-830D-AA426947A910}" destId="{5F877E75-A880-49E3-BA96-02D7BB45A2B6}" srcOrd="0" destOrd="3" presId="urn:microsoft.com/office/officeart/2016/7/layout/ChevronBlockProcess"/>
    <dgm:cxn modelId="{24AD24A4-12AB-49F8-8AC5-8A015FA104AA}" type="presOf" srcId="{D4CA38FC-86BC-453E-AA6F-AA74F13D06DA}" destId="{F4ABF4B0-860F-457A-A314-82B44A326BA4}" srcOrd="0" destOrd="2" presId="urn:microsoft.com/office/officeart/2016/7/layout/ChevronBlockProcess"/>
    <dgm:cxn modelId="{990440A7-EEFF-4345-9A3F-657A988E7C4B}" srcId="{4E3289EF-90A7-49C1-9ABD-2716E1B706CE}" destId="{D4CA38FC-86BC-453E-AA6F-AA74F13D06DA}" srcOrd="2" destOrd="0" parTransId="{73565545-17F2-4636-8B9F-6DDD26579B84}" sibTransId="{7D16EB57-EA27-42E2-92EF-93EE8903801A}"/>
    <dgm:cxn modelId="{6CF872A7-698D-4394-A024-F69CA37D16A4}" type="presOf" srcId="{4E3289EF-90A7-49C1-9ABD-2716E1B706CE}" destId="{424E6CB6-83DE-4DFE-B915-83082A99F92F}" srcOrd="0" destOrd="0" presId="urn:microsoft.com/office/officeart/2016/7/layout/ChevronBlockProcess"/>
    <dgm:cxn modelId="{00CF46CB-2251-4085-BB22-614016BEEEB2}" srcId="{69E37369-87B7-4F51-8F22-688E5A87663F}" destId="{9F70CDF2-BB26-47C2-832A-04A672D4587A}" srcOrd="0" destOrd="0" parTransId="{D164994D-764B-4516-980A-FF284C0CE78F}" sibTransId="{C6E04C37-BADB-4463-828C-F8C973371A77}"/>
    <dgm:cxn modelId="{F0A23AD1-C337-4316-B0BB-7D9899C74AAC}" srcId="{4E3289EF-90A7-49C1-9ABD-2716E1B706CE}" destId="{10E6B339-9D4D-4C5B-83DE-ADA868713325}" srcOrd="0" destOrd="0" parTransId="{F8EEBC46-66BF-4657-988C-AE32764FF00D}" sibTransId="{7DFCC59C-0263-42AE-85BD-516D5346D70D}"/>
    <dgm:cxn modelId="{66BD33DC-EB78-4592-B4E3-DFD4542D97A3}" type="presOf" srcId="{69E584C7-9591-49E0-96FF-B923A11115A6}" destId="{5F877E75-A880-49E3-BA96-02D7BB45A2B6}" srcOrd="0" destOrd="0" presId="urn:microsoft.com/office/officeart/2016/7/layout/ChevronBlockProcess"/>
    <dgm:cxn modelId="{943F39E1-5E1E-4E2B-BECF-91CB71059584}" type="presOf" srcId="{D102BCDC-E44B-42BB-97C9-CD34B1B0B5F8}" destId="{546C4D0A-AB5A-48CD-8210-ADC5E74B69BD}" srcOrd="0" destOrd="0" presId="urn:microsoft.com/office/officeart/2016/7/layout/ChevronBlockProcess"/>
    <dgm:cxn modelId="{740705E7-77AC-4E09-8427-87308147651F}" type="presOf" srcId="{FCF2B4F2-13A3-4439-A055-E92CFC716244}" destId="{F4ABF4B0-860F-457A-A314-82B44A326BA4}" srcOrd="0" destOrd="1" presId="urn:microsoft.com/office/officeart/2016/7/layout/ChevronBlockProcess"/>
    <dgm:cxn modelId="{9FC301E8-8E91-49D2-86AF-6993A3B50158}" type="presOf" srcId="{C5040010-8DEA-438C-9819-FBBC6869B1A9}" destId="{1D594D9F-57C7-4867-BB77-2EBE77724AE6}" srcOrd="0" destOrd="2" presId="urn:microsoft.com/office/officeart/2016/7/layout/ChevronBlockProcess"/>
    <dgm:cxn modelId="{EF6F56F0-629F-45E6-A143-5E9590720FE0}" type="presOf" srcId="{10E6B339-9D4D-4C5B-83DE-ADA868713325}" destId="{F4ABF4B0-860F-457A-A314-82B44A326BA4}" srcOrd="0" destOrd="0" presId="urn:microsoft.com/office/officeart/2016/7/layout/ChevronBlockProcess"/>
    <dgm:cxn modelId="{CFD7C0F4-D7E0-4B85-A528-3D04870F9394}" srcId="{76005E46-D119-4A4D-BA6D-E2C137E21122}" destId="{69E37369-87B7-4F51-8F22-688E5A87663F}" srcOrd="0" destOrd="0" parTransId="{4F985766-342E-4735-9057-8740689227F0}" sibTransId="{908C42AE-CFE5-4AFC-9DC9-D1DA985CB85D}"/>
    <dgm:cxn modelId="{252E7CF9-FBDC-467B-896B-C39EA9CEE512}" type="presOf" srcId="{76005E46-D119-4A4D-BA6D-E2C137E21122}" destId="{30110A35-083A-46A6-892C-27F0A3C43859}" srcOrd="0" destOrd="0" presId="urn:microsoft.com/office/officeart/2016/7/layout/ChevronBlockProcess"/>
    <dgm:cxn modelId="{4CFC7EDC-609F-4F28-84E6-CE88D26DA4B4}" type="presParOf" srcId="{30110A35-083A-46A6-892C-27F0A3C43859}" destId="{50CBBA8A-4DDE-4647-9A87-47D0035C4A55}" srcOrd="0" destOrd="0" presId="urn:microsoft.com/office/officeart/2016/7/layout/ChevronBlockProcess"/>
    <dgm:cxn modelId="{B7A4C796-3717-4DE8-99A4-F5F6370D9F1B}" type="presParOf" srcId="{50CBBA8A-4DDE-4647-9A87-47D0035C4A55}" destId="{6E8279A3-F02B-4020-9EB4-6F152777E25C}" srcOrd="0" destOrd="0" presId="urn:microsoft.com/office/officeart/2016/7/layout/ChevronBlockProcess"/>
    <dgm:cxn modelId="{4A25826C-0974-409F-B9E9-C21DC52BCC23}" type="presParOf" srcId="{50CBBA8A-4DDE-4647-9A87-47D0035C4A55}" destId="{1D594D9F-57C7-4867-BB77-2EBE77724AE6}" srcOrd="1" destOrd="0" presId="urn:microsoft.com/office/officeart/2016/7/layout/ChevronBlockProcess"/>
    <dgm:cxn modelId="{0EDF2C19-0E6B-422E-89F4-23F27F12A358}" type="presParOf" srcId="{30110A35-083A-46A6-892C-27F0A3C43859}" destId="{774FF5A2-2189-4EFD-8DBD-82C2C828A650}" srcOrd="1" destOrd="0" presId="urn:microsoft.com/office/officeart/2016/7/layout/ChevronBlockProcess"/>
    <dgm:cxn modelId="{2D792207-7939-4DD9-ADD8-3720DECCDE67}" type="presParOf" srcId="{30110A35-083A-46A6-892C-27F0A3C43859}" destId="{D243DE76-CDFF-48EB-8DE6-872D0D289BFD}" srcOrd="2" destOrd="0" presId="urn:microsoft.com/office/officeart/2016/7/layout/ChevronBlockProcess"/>
    <dgm:cxn modelId="{88660E3B-1165-4E69-B382-5444BCD82C23}" type="presParOf" srcId="{D243DE76-CDFF-48EB-8DE6-872D0D289BFD}" destId="{546C4D0A-AB5A-48CD-8210-ADC5E74B69BD}" srcOrd="0" destOrd="0" presId="urn:microsoft.com/office/officeart/2016/7/layout/ChevronBlockProcess"/>
    <dgm:cxn modelId="{2AC4C5B7-4883-44E0-BE6A-DEF068C44E63}" type="presParOf" srcId="{D243DE76-CDFF-48EB-8DE6-872D0D289BFD}" destId="{5F877E75-A880-49E3-BA96-02D7BB45A2B6}" srcOrd="1" destOrd="0" presId="urn:microsoft.com/office/officeart/2016/7/layout/ChevronBlockProcess"/>
    <dgm:cxn modelId="{EE8091D0-17E1-457D-95FC-39EFA7B5BB30}" type="presParOf" srcId="{30110A35-083A-46A6-892C-27F0A3C43859}" destId="{5F684C7C-AD9D-487C-A26A-5477696A0AFB}" srcOrd="3" destOrd="0" presId="urn:microsoft.com/office/officeart/2016/7/layout/ChevronBlockProcess"/>
    <dgm:cxn modelId="{DFD4C99C-2069-46B6-87D6-9FD00CA0C2E2}" type="presParOf" srcId="{30110A35-083A-46A6-892C-27F0A3C43859}" destId="{507C90B9-8747-400A-868F-0C07A7D6AB1A}" srcOrd="4" destOrd="0" presId="urn:microsoft.com/office/officeart/2016/7/layout/ChevronBlockProcess"/>
    <dgm:cxn modelId="{DC55D3F6-0543-4620-AF0A-128BD007FD61}" type="presParOf" srcId="{507C90B9-8747-400A-868F-0C07A7D6AB1A}" destId="{424E6CB6-83DE-4DFE-B915-83082A99F92F}" srcOrd="0" destOrd="0" presId="urn:microsoft.com/office/officeart/2016/7/layout/ChevronBlockProcess"/>
    <dgm:cxn modelId="{9531C102-06B8-4D88-8215-DB9435D0ACB6}" type="presParOf" srcId="{507C90B9-8747-400A-868F-0C07A7D6AB1A}" destId="{F4ABF4B0-860F-457A-A314-82B44A326BA4}" srcOrd="1" destOrd="0" presId="urn:microsoft.com/office/officeart/2016/7/layout/ChevronBlockProcess"/>
    <dgm:cxn modelId="{B57F24CA-936A-4599-9F51-BFB15076B850}" type="presParOf" srcId="{30110A35-083A-46A6-892C-27F0A3C43859}" destId="{9063C09E-FDED-4228-A558-E1AFCFB7E15D}" srcOrd="5" destOrd="0" presId="urn:microsoft.com/office/officeart/2016/7/layout/ChevronBlockProcess"/>
    <dgm:cxn modelId="{3EE73C3A-B953-4C5F-B542-9D8596FB26B7}" type="presParOf" srcId="{30110A35-083A-46A6-892C-27F0A3C43859}" destId="{F1261081-9466-46FB-90B0-B24271E9678F}" srcOrd="6" destOrd="0" presId="urn:microsoft.com/office/officeart/2016/7/layout/ChevronBlockProcess"/>
    <dgm:cxn modelId="{A2D8BAC0-CDA5-4DB2-9A26-B5D3248BDE20}" type="presParOf" srcId="{F1261081-9466-46FB-90B0-B24271E9678F}" destId="{A5586251-7A9F-4EEE-B8F1-E993A5497755}" srcOrd="0" destOrd="0" presId="urn:microsoft.com/office/officeart/2016/7/layout/ChevronBlockProcess"/>
    <dgm:cxn modelId="{63FEEA94-C927-475E-915A-CE07BB766DF0}" type="presParOf" srcId="{F1261081-9466-46FB-90B0-B24271E9678F}" destId="{5711DE3F-59E2-48D3-B036-AB8D5590A22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31D7C-C38F-459E-9A23-F448E5FB65F2}">
      <dsp:nvSpPr>
        <dsp:cNvPr id="0" name=""/>
        <dsp:cNvSpPr/>
      </dsp:nvSpPr>
      <dsp:spPr>
        <a:xfrm rot="5400000">
          <a:off x="1312819" y="1480424"/>
          <a:ext cx="2318869" cy="2794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698F7-33B7-4D99-AC7A-CCCD968CAFA8}">
      <dsp:nvSpPr>
        <dsp:cNvPr id="0" name=""/>
        <dsp:cNvSpPr/>
      </dsp:nvSpPr>
      <dsp:spPr>
        <a:xfrm>
          <a:off x="1846045" y="212"/>
          <a:ext cx="3105467" cy="1863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baseline="0"/>
            <a:t>Персонализированные рекомендации вакансий</a:t>
          </a:r>
          <a:r>
            <a:rPr lang="ru-RU" sz="1400" b="0" i="0" kern="1200" baseline="0"/>
            <a:t>: Мы используем алгоритмы ИИ, чтобы предлагать только те вакансии, которые соответствуют навыкам, образованию и опыту пользователя.</a:t>
          </a:r>
          <a:endParaRPr lang="en-US" sz="1400" kern="1200"/>
        </a:p>
      </dsp:txBody>
      <dsp:txXfrm>
        <a:off x="1900619" y="54786"/>
        <a:ext cx="2996319" cy="1754132"/>
      </dsp:txXfrm>
    </dsp:sp>
    <dsp:sp modelId="{19DFF0D3-9FF2-4342-B057-9075C8F74AE3}">
      <dsp:nvSpPr>
        <dsp:cNvPr id="0" name=""/>
        <dsp:cNvSpPr/>
      </dsp:nvSpPr>
      <dsp:spPr>
        <a:xfrm>
          <a:off x="2477369" y="2644974"/>
          <a:ext cx="4120040" cy="2794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E628B-936D-4EFC-93E0-4AB599F43A8B}">
      <dsp:nvSpPr>
        <dsp:cNvPr id="0" name=""/>
        <dsp:cNvSpPr/>
      </dsp:nvSpPr>
      <dsp:spPr>
        <a:xfrm>
          <a:off x="1846045" y="2329312"/>
          <a:ext cx="3105467" cy="1863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baseline="0"/>
            <a:t>Интеграция менторских консультаций</a:t>
          </a:r>
          <a:r>
            <a:rPr lang="ru-RU" sz="1400" b="0" i="0" kern="1200" baseline="0"/>
            <a:t>: Наш проект включает платформу для запроса менторских консультаций, что позволяет пользователям получать советы от экспертов в их области.</a:t>
          </a:r>
          <a:endParaRPr lang="en-US" sz="1400" kern="1200"/>
        </a:p>
      </dsp:txBody>
      <dsp:txXfrm>
        <a:off x="1900619" y="2383886"/>
        <a:ext cx="2996319" cy="1754132"/>
      </dsp:txXfrm>
    </dsp:sp>
    <dsp:sp modelId="{2E7DB7FF-D4FA-4973-A184-71A822C61695}">
      <dsp:nvSpPr>
        <dsp:cNvPr id="0" name=""/>
        <dsp:cNvSpPr/>
      </dsp:nvSpPr>
      <dsp:spPr>
        <a:xfrm rot="16200000">
          <a:off x="5443090" y="1480424"/>
          <a:ext cx="2318869" cy="2794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3C4F5-166A-446A-933F-57E7E1BD63FA}">
      <dsp:nvSpPr>
        <dsp:cNvPr id="0" name=""/>
        <dsp:cNvSpPr/>
      </dsp:nvSpPr>
      <dsp:spPr>
        <a:xfrm>
          <a:off x="5976316" y="2329312"/>
          <a:ext cx="3105467" cy="1863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baseline="0"/>
            <a:t>Автоматизированные уведомления</a:t>
          </a:r>
          <a:r>
            <a:rPr lang="ru-RU" sz="1400" b="0" i="0" kern="1200" baseline="0"/>
            <a:t>: Система уведомлений помогает пользователям вовремя узнавать о новых вакансиях и изменениях в процессе их заявок.</a:t>
          </a:r>
          <a:endParaRPr lang="en-US" sz="1400" kern="1200"/>
        </a:p>
      </dsp:txBody>
      <dsp:txXfrm>
        <a:off x="6030890" y="2383886"/>
        <a:ext cx="2996319" cy="1754132"/>
      </dsp:txXfrm>
    </dsp:sp>
    <dsp:sp modelId="{66A683B4-4C84-404F-A68A-0A3EEB7F8980}">
      <dsp:nvSpPr>
        <dsp:cNvPr id="0" name=""/>
        <dsp:cNvSpPr/>
      </dsp:nvSpPr>
      <dsp:spPr>
        <a:xfrm>
          <a:off x="5976316" y="212"/>
          <a:ext cx="3105467" cy="18632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baseline="0"/>
            <a:t>Планирование карьерного роста</a:t>
          </a:r>
          <a:r>
            <a:rPr lang="ru-RU" sz="1400" b="0" i="0" kern="1200" baseline="0"/>
            <a:t>: Мы предлагаем карьерные рекомендации на основе индивидуальных характеристик пользователя, помогая им понять, какие навыки необходимо развивать для достижения своих целей.</a:t>
          </a:r>
          <a:endParaRPr lang="en-US" sz="1400" kern="1200"/>
        </a:p>
      </dsp:txBody>
      <dsp:txXfrm>
        <a:off x="6030890" y="54786"/>
        <a:ext cx="2996319" cy="1754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70C54-A6F9-4E2B-80C0-91400CB03B0B}">
      <dsp:nvSpPr>
        <dsp:cNvPr id="0" name=""/>
        <dsp:cNvSpPr/>
      </dsp:nvSpPr>
      <dsp:spPr>
        <a:xfrm>
          <a:off x="0" y="39002"/>
          <a:ext cx="10927829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Для нашего проекта, сфокусированного на персонализированных рекомендациях вакансий, менторских консультациях и карьерном развитии, потенциал рынка также огромен. Наша целевая аудитория включает:</a:t>
          </a:r>
          <a:endParaRPr lang="en-US" sz="1800" kern="1200"/>
        </a:p>
      </dsp:txBody>
      <dsp:txXfrm>
        <a:off x="48319" y="87321"/>
        <a:ext cx="10831191" cy="893182"/>
      </dsp:txXfrm>
    </dsp:sp>
    <dsp:sp modelId="{993F6226-B47A-408B-86EC-5DEF1342F10A}">
      <dsp:nvSpPr>
        <dsp:cNvPr id="0" name=""/>
        <dsp:cNvSpPr/>
      </dsp:nvSpPr>
      <dsp:spPr>
        <a:xfrm>
          <a:off x="0" y="1080662"/>
          <a:ext cx="10927829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Молодые специалисты</a:t>
          </a:r>
          <a:r>
            <a:rPr lang="ru-RU" sz="1800" kern="1200"/>
            <a:t>: Лица в возрасте 22-35 лет, находящиеся в начале своей карьеры, нуждающиеся в правильных карьерных советах и возможностях развития.</a:t>
          </a:r>
          <a:endParaRPr lang="en-US" sz="1800" kern="1200"/>
        </a:p>
      </dsp:txBody>
      <dsp:txXfrm>
        <a:off x="48319" y="1128981"/>
        <a:ext cx="10831191" cy="893182"/>
      </dsp:txXfrm>
    </dsp:sp>
    <dsp:sp modelId="{5798F98E-3F9A-401E-BE01-3FD037427BFA}">
      <dsp:nvSpPr>
        <dsp:cNvPr id="0" name=""/>
        <dsp:cNvSpPr/>
      </dsp:nvSpPr>
      <dsp:spPr>
        <a:xfrm>
          <a:off x="0" y="2122322"/>
          <a:ext cx="10927829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Профессионалы, меняющие карьеру</a:t>
          </a:r>
          <a:r>
            <a:rPr lang="ru-RU" sz="1800" kern="1200"/>
            <a:t>: Люди, желающие освоить новую профессию или перейти на новый карьерный уровень, нуждающиеся в консультировании и рекомендациях по вакансии.</a:t>
          </a:r>
          <a:endParaRPr lang="en-US" sz="1800" kern="1200"/>
        </a:p>
      </dsp:txBody>
      <dsp:txXfrm>
        <a:off x="48319" y="2170641"/>
        <a:ext cx="10831191" cy="893182"/>
      </dsp:txXfrm>
    </dsp:sp>
    <dsp:sp modelId="{E95864CB-4620-46B5-9C98-21B3D721C2D5}">
      <dsp:nvSpPr>
        <dsp:cNvPr id="0" name=""/>
        <dsp:cNvSpPr/>
      </dsp:nvSpPr>
      <dsp:spPr>
        <a:xfrm>
          <a:off x="0" y="3163982"/>
          <a:ext cx="10927829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Компании и рекрутинговые агентства</a:t>
          </a:r>
          <a:r>
            <a:rPr lang="ru-RU" sz="1800" kern="1200"/>
            <a:t>: Компании, стремящиеся нанимать квалифицированных специалистов быстрее и эффективнее, используя наши инструменты для персонализированного подбора и рекомендаций.</a:t>
          </a:r>
          <a:endParaRPr lang="en-US" sz="1800" kern="1200"/>
        </a:p>
      </dsp:txBody>
      <dsp:txXfrm>
        <a:off x="48319" y="3212301"/>
        <a:ext cx="10831191" cy="893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87C86-D992-4B38-B393-37D515586D53}">
      <dsp:nvSpPr>
        <dsp:cNvPr id="0" name=""/>
        <dsp:cNvSpPr/>
      </dsp:nvSpPr>
      <dsp:spPr>
        <a:xfrm>
          <a:off x="2342014" y="630558"/>
          <a:ext cx="4856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1918" y="673694"/>
        <a:ext cx="25810" cy="5167"/>
      </dsp:txXfrm>
    </dsp:sp>
    <dsp:sp modelId="{68EAEA96-1E2F-48F9-998C-630CF059B022}">
      <dsp:nvSpPr>
        <dsp:cNvPr id="0" name=""/>
        <dsp:cNvSpPr/>
      </dsp:nvSpPr>
      <dsp:spPr>
        <a:xfrm>
          <a:off x="99382" y="2948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baseline="0"/>
            <a:t>Личный кабинет</a:t>
          </a:r>
          <a:r>
            <a:rPr lang="ru-RU" sz="1200" b="0" i="0" kern="1200" baseline="0"/>
            <a:t>:</a:t>
          </a:r>
          <a:endParaRPr lang="en-US" sz="1200" kern="1200"/>
        </a:p>
      </dsp:txBody>
      <dsp:txXfrm>
        <a:off x="99382" y="2948"/>
        <a:ext cx="2244431" cy="1346659"/>
      </dsp:txXfrm>
    </dsp:sp>
    <dsp:sp modelId="{9DAE4BED-D509-4890-A69A-4CFD52CE378C}">
      <dsp:nvSpPr>
        <dsp:cNvPr id="0" name=""/>
        <dsp:cNvSpPr/>
      </dsp:nvSpPr>
      <dsp:spPr>
        <a:xfrm>
          <a:off x="5102665" y="630558"/>
          <a:ext cx="4856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32569" y="673694"/>
        <a:ext cx="25810" cy="5167"/>
      </dsp:txXfrm>
    </dsp:sp>
    <dsp:sp modelId="{C7EDA170-361F-4C43-8D74-AB9CD9E5CD5D}">
      <dsp:nvSpPr>
        <dsp:cNvPr id="0" name=""/>
        <dsp:cNvSpPr/>
      </dsp:nvSpPr>
      <dsp:spPr>
        <a:xfrm>
          <a:off x="2860033" y="2948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/>
            <a:t>Пользователь может просматривать свой профиль, редактировать информацию о навыках, опыте работы, образовании.</a:t>
          </a:r>
          <a:endParaRPr lang="en-US" sz="1200" kern="1200"/>
        </a:p>
      </dsp:txBody>
      <dsp:txXfrm>
        <a:off x="2860033" y="2948"/>
        <a:ext cx="2244431" cy="1346659"/>
      </dsp:txXfrm>
    </dsp:sp>
    <dsp:sp modelId="{886658F6-C5B7-4038-B1D3-A5D40C0BE4FD}">
      <dsp:nvSpPr>
        <dsp:cNvPr id="0" name=""/>
        <dsp:cNvSpPr/>
      </dsp:nvSpPr>
      <dsp:spPr>
        <a:xfrm>
          <a:off x="7863316" y="630558"/>
          <a:ext cx="4856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93220" y="673694"/>
        <a:ext cx="25810" cy="5167"/>
      </dsp:txXfrm>
    </dsp:sp>
    <dsp:sp modelId="{5F5F8C3B-EDC6-4B31-8477-199B00670B4F}">
      <dsp:nvSpPr>
        <dsp:cNvPr id="0" name=""/>
        <dsp:cNvSpPr/>
      </dsp:nvSpPr>
      <dsp:spPr>
        <a:xfrm>
          <a:off x="5620684" y="2948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/>
            <a:t>Видны последние уведомления о вакансиях и менторских запросах.</a:t>
          </a:r>
          <a:endParaRPr lang="en-US" sz="1200" kern="1200"/>
        </a:p>
      </dsp:txBody>
      <dsp:txXfrm>
        <a:off x="5620684" y="2948"/>
        <a:ext cx="2244431" cy="1346659"/>
      </dsp:txXfrm>
    </dsp:sp>
    <dsp:sp modelId="{3391C3EF-D3C5-4367-BD10-ED96021A0B3A}">
      <dsp:nvSpPr>
        <dsp:cNvPr id="0" name=""/>
        <dsp:cNvSpPr/>
      </dsp:nvSpPr>
      <dsp:spPr>
        <a:xfrm>
          <a:off x="1221598" y="1347807"/>
          <a:ext cx="8281952" cy="485619"/>
        </a:xfrm>
        <a:custGeom>
          <a:avLst/>
          <a:gdLst/>
          <a:ahLst/>
          <a:cxnLst/>
          <a:rect l="0" t="0" r="0" b="0"/>
          <a:pathLst>
            <a:path>
              <a:moveTo>
                <a:pt x="8281952" y="0"/>
              </a:moveTo>
              <a:lnTo>
                <a:pt x="8281952" y="259909"/>
              </a:lnTo>
              <a:lnTo>
                <a:pt x="0" y="259909"/>
              </a:lnTo>
              <a:lnTo>
                <a:pt x="0" y="4856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55124" y="1588033"/>
        <a:ext cx="414901" cy="5167"/>
      </dsp:txXfrm>
    </dsp:sp>
    <dsp:sp modelId="{0A66EDAF-C58D-47C2-8363-0128B16429CE}">
      <dsp:nvSpPr>
        <dsp:cNvPr id="0" name=""/>
        <dsp:cNvSpPr/>
      </dsp:nvSpPr>
      <dsp:spPr>
        <a:xfrm>
          <a:off x="8381335" y="2948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baseline="0"/>
            <a:t>Список вакансий</a:t>
          </a:r>
          <a:r>
            <a:rPr lang="ru-RU" sz="1200" b="0" i="0" kern="1200" baseline="0"/>
            <a:t>:</a:t>
          </a:r>
          <a:endParaRPr lang="en-US" sz="1200" kern="1200"/>
        </a:p>
      </dsp:txBody>
      <dsp:txXfrm>
        <a:off x="8381335" y="2948"/>
        <a:ext cx="2244431" cy="1346659"/>
      </dsp:txXfrm>
    </dsp:sp>
    <dsp:sp modelId="{328E6DFE-76A4-47FD-B045-60FD3F9853A0}">
      <dsp:nvSpPr>
        <dsp:cNvPr id="0" name=""/>
        <dsp:cNvSpPr/>
      </dsp:nvSpPr>
      <dsp:spPr>
        <a:xfrm>
          <a:off x="2342014" y="2493436"/>
          <a:ext cx="4856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1918" y="2536572"/>
        <a:ext cx="25810" cy="5167"/>
      </dsp:txXfrm>
    </dsp:sp>
    <dsp:sp modelId="{5E23A227-33CE-4DDF-8F0F-EE7C884CBFFA}">
      <dsp:nvSpPr>
        <dsp:cNvPr id="0" name=""/>
        <dsp:cNvSpPr/>
      </dsp:nvSpPr>
      <dsp:spPr>
        <a:xfrm>
          <a:off x="99382" y="1865826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/>
            <a:t>Представлены актуальные вакансии с фильтрацией по ключевым словам, местоположению и опыту работы.</a:t>
          </a:r>
          <a:endParaRPr lang="en-US" sz="1200" kern="1200"/>
        </a:p>
      </dsp:txBody>
      <dsp:txXfrm>
        <a:off x="99382" y="1865826"/>
        <a:ext cx="2244431" cy="1346659"/>
      </dsp:txXfrm>
    </dsp:sp>
    <dsp:sp modelId="{5297C553-B93A-48BC-9432-8F8269B266FE}">
      <dsp:nvSpPr>
        <dsp:cNvPr id="0" name=""/>
        <dsp:cNvSpPr/>
      </dsp:nvSpPr>
      <dsp:spPr>
        <a:xfrm>
          <a:off x="5102665" y="2493436"/>
          <a:ext cx="4856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32569" y="2536572"/>
        <a:ext cx="25810" cy="5167"/>
      </dsp:txXfrm>
    </dsp:sp>
    <dsp:sp modelId="{B7A720DA-3C7B-4765-B08B-9E4C44230F9E}">
      <dsp:nvSpPr>
        <dsp:cNvPr id="0" name=""/>
        <dsp:cNvSpPr/>
      </dsp:nvSpPr>
      <dsp:spPr>
        <a:xfrm>
          <a:off x="2860033" y="1865826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/>
            <a:t>Возможность "сохранить" интересные вакансии для последующего рассмотрения.</a:t>
          </a:r>
          <a:endParaRPr lang="en-US" sz="1200" kern="1200"/>
        </a:p>
      </dsp:txBody>
      <dsp:txXfrm>
        <a:off x="2860033" y="1865826"/>
        <a:ext cx="2244431" cy="1346659"/>
      </dsp:txXfrm>
    </dsp:sp>
    <dsp:sp modelId="{E90174E8-CCBA-453E-89ED-28E16717A13D}">
      <dsp:nvSpPr>
        <dsp:cNvPr id="0" name=""/>
        <dsp:cNvSpPr/>
      </dsp:nvSpPr>
      <dsp:spPr>
        <a:xfrm>
          <a:off x="7863316" y="2493436"/>
          <a:ext cx="4856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93220" y="2536572"/>
        <a:ext cx="25810" cy="5167"/>
      </dsp:txXfrm>
    </dsp:sp>
    <dsp:sp modelId="{5BEF6EB5-04A1-4F63-B139-4C23BD806B6B}">
      <dsp:nvSpPr>
        <dsp:cNvPr id="0" name=""/>
        <dsp:cNvSpPr/>
      </dsp:nvSpPr>
      <dsp:spPr>
        <a:xfrm>
          <a:off x="5620684" y="1865826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baseline="0"/>
            <a:t>Окно с карьерными рекомендациями</a:t>
          </a:r>
          <a:r>
            <a:rPr lang="ru-RU" sz="1200" b="0" i="0" kern="1200" baseline="0"/>
            <a:t>:</a:t>
          </a:r>
          <a:endParaRPr lang="en-US" sz="1200" kern="1200"/>
        </a:p>
      </dsp:txBody>
      <dsp:txXfrm>
        <a:off x="5620684" y="1865826"/>
        <a:ext cx="2244431" cy="1346659"/>
      </dsp:txXfrm>
    </dsp:sp>
    <dsp:sp modelId="{E24A082E-A2AA-447F-AD45-BABDA9DD468E}">
      <dsp:nvSpPr>
        <dsp:cNvPr id="0" name=""/>
        <dsp:cNvSpPr/>
      </dsp:nvSpPr>
      <dsp:spPr>
        <a:xfrm>
          <a:off x="1221598" y="3210686"/>
          <a:ext cx="8281952" cy="485619"/>
        </a:xfrm>
        <a:custGeom>
          <a:avLst/>
          <a:gdLst/>
          <a:ahLst/>
          <a:cxnLst/>
          <a:rect l="0" t="0" r="0" b="0"/>
          <a:pathLst>
            <a:path>
              <a:moveTo>
                <a:pt x="8281952" y="0"/>
              </a:moveTo>
              <a:lnTo>
                <a:pt x="8281952" y="259909"/>
              </a:lnTo>
              <a:lnTo>
                <a:pt x="0" y="259909"/>
              </a:lnTo>
              <a:lnTo>
                <a:pt x="0" y="4856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55124" y="3450912"/>
        <a:ext cx="414901" cy="5167"/>
      </dsp:txXfrm>
    </dsp:sp>
    <dsp:sp modelId="{6B375324-86A8-4A7C-8954-DC38EFABFBC4}">
      <dsp:nvSpPr>
        <dsp:cNvPr id="0" name=""/>
        <dsp:cNvSpPr/>
      </dsp:nvSpPr>
      <dsp:spPr>
        <a:xfrm>
          <a:off x="8381335" y="1865826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/>
            <a:t>Рекомендации для профессионального роста и освоения новых навыков.</a:t>
          </a:r>
          <a:endParaRPr lang="en-US" sz="1200" kern="1200"/>
        </a:p>
      </dsp:txBody>
      <dsp:txXfrm>
        <a:off x="8381335" y="1865826"/>
        <a:ext cx="2244431" cy="1346659"/>
      </dsp:txXfrm>
    </dsp:sp>
    <dsp:sp modelId="{5D516982-6D82-4147-A432-2D43D53DD285}">
      <dsp:nvSpPr>
        <dsp:cNvPr id="0" name=""/>
        <dsp:cNvSpPr/>
      </dsp:nvSpPr>
      <dsp:spPr>
        <a:xfrm>
          <a:off x="2342014" y="4356314"/>
          <a:ext cx="4856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1918" y="4399451"/>
        <a:ext cx="25810" cy="5167"/>
      </dsp:txXfrm>
    </dsp:sp>
    <dsp:sp modelId="{C7F7CCA0-E1BC-4107-804D-D9B653806B9A}">
      <dsp:nvSpPr>
        <dsp:cNvPr id="0" name=""/>
        <dsp:cNvSpPr/>
      </dsp:nvSpPr>
      <dsp:spPr>
        <a:xfrm>
          <a:off x="99382" y="3728705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/>
            <a:t>Список образовательных программ и курсов, полезных для карьерного развития.</a:t>
          </a:r>
          <a:endParaRPr lang="en-US" sz="1200" kern="1200"/>
        </a:p>
      </dsp:txBody>
      <dsp:txXfrm>
        <a:off x="99382" y="3728705"/>
        <a:ext cx="2244431" cy="1346659"/>
      </dsp:txXfrm>
    </dsp:sp>
    <dsp:sp modelId="{4BB87CA8-0C66-485C-A660-85103C32CB6E}">
      <dsp:nvSpPr>
        <dsp:cNvPr id="0" name=""/>
        <dsp:cNvSpPr/>
      </dsp:nvSpPr>
      <dsp:spPr>
        <a:xfrm>
          <a:off x="5102665" y="4356314"/>
          <a:ext cx="4856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6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32569" y="4399451"/>
        <a:ext cx="25810" cy="5167"/>
      </dsp:txXfrm>
    </dsp:sp>
    <dsp:sp modelId="{241B7D1E-0FBC-4E54-B80A-63699627320D}">
      <dsp:nvSpPr>
        <dsp:cNvPr id="0" name=""/>
        <dsp:cNvSpPr/>
      </dsp:nvSpPr>
      <dsp:spPr>
        <a:xfrm>
          <a:off x="2860033" y="3728705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baseline="0"/>
            <a:t>Менторские запросы</a:t>
          </a:r>
          <a:r>
            <a:rPr lang="ru-RU" sz="1200" b="0" i="0" kern="1200" baseline="0"/>
            <a:t>:</a:t>
          </a:r>
          <a:endParaRPr lang="en-US" sz="1200" kern="1200"/>
        </a:p>
      </dsp:txBody>
      <dsp:txXfrm>
        <a:off x="2860033" y="3728705"/>
        <a:ext cx="2244431" cy="1346659"/>
      </dsp:txXfrm>
    </dsp:sp>
    <dsp:sp modelId="{3B159135-4368-4CB0-A65C-01D63F61E6CF}">
      <dsp:nvSpPr>
        <dsp:cNvPr id="0" name=""/>
        <dsp:cNvSpPr/>
      </dsp:nvSpPr>
      <dsp:spPr>
        <a:xfrm>
          <a:off x="5620684" y="3728705"/>
          <a:ext cx="2244431" cy="1346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979" tIns="115442" rIns="109979" bIns="11544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/>
            <a:t>Панель управления запросами на консультации. Возможность отправить новый запрос, отслеживать статус текущих запросов (в ожидании, принято, отклонено).</a:t>
          </a:r>
          <a:endParaRPr lang="en-US" sz="1200" kern="1200"/>
        </a:p>
      </dsp:txBody>
      <dsp:txXfrm>
        <a:off x="5620684" y="3728705"/>
        <a:ext cx="2244431" cy="1346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6BB61-E3CB-48E2-BD83-5E0D893BD13E}">
      <dsp:nvSpPr>
        <dsp:cNvPr id="0" name=""/>
        <dsp:cNvSpPr/>
      </dsp:nvSpPr>
      <dsp:spPr>
        <a:xfrm>
          <a:off x="1981" y="331862"/>
          <a:ext cx="1910235" cy="35290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Модель монетизации:</a:t>
          </a:r>
          <a:endParaRPr lang="en-US" sz="1100" kern="1200"/>
        </a:p>
      </dsp:txBody>
      <dsp:txXfrm>
        <a:off x="1981" y="331862"/>
        <a:ext cx="1910235" cy="3529079"/>
      </dsp:txXfrm>
    </dsp:sp>
    <dsp:sp modelId="{8CF59AB9-2F28-458B-9E62-07461393B296}">
      <dsp:nvSpPr>
        <dsp:cNvPr id="0" name=""/>
        <dsp:cNvSpPr/>
      </dsp:nvSpPr>
      <dsp:spPr>
        <a:xfrm>
          <a:off x="1940535" y="1974902"/>
          <a:ext cx="28653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572E9-3877-4F4F-998B-75027557A0BE}">
      <dsp:nvSpPr>
        <dsp:cNvPr id="0" name=""/>
        <dsp:cNvSpPr/>
      </dsp:nvSpPr>
      <dsp:spPr>
        <a:xfrm>
          <a:off x="2255388" y="331862"/>
          <a:ext cx="1910235" cy="35290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Платная подписка для пользователей</a:t>
          </a:r>
          <a:r>
            <a:rPr lang="ru-RU" sz="1100" kern="1200"/>
            <a:t>: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kern="1200"/>
            <a:t>Базовая версия</a:t>
          </a:r>
          <a:r>
            <a:rPr lang="ru-RU" sz="900" kern="1200"/>
            <a:t> платформы будет бесплатной, предоставляя доступ к основным функциям: просмотр вакансий, создание профиля и получение стандартных рекомендаций.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kern="1200"/>
            <a:t>Премиум-подписка</a:t>
          </a:r>
          <a:r>
            <a:rPr lang="ru-RU" sz="900" kern="1200"/>
            <a:t> даст пользователям доступ к расширенным возможностям, включая:</a:t>
          </a:r>
          <a:endParaRPr lang="en-US" sz="900" kern="120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Персонализированные карьерные рекомендации, основанные на более глубоком анализе их профиля.</a:t>
          </a:r>
          <a:endParaRPr lang="en-US" sz="900" kern="120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Безлимитные менторские консультации.</a:t>
          </a:r>
          <a:endParaRPr lang="en-US" sz="900" kern="120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Приоритетные уведомления о новых вакансиях до их общего выхода.</a:t>
          </a:r>
          <a:endParaRPr lang="en-US" sz="900" kern="1200"/>
        </a:p>
      </dsp:txBody>
      <dsp:txXfrm>
        <a:off x="2255388" y="331862"/>
        <a:ext cx="1910235" cy="3529079"/>
      </dsp:txXfrm>
    </dsp:sp>
    <dsp:sp modelId="{583AF7F6-51FB-473D-A8EE-92121EFD3ABD}">
      <dsp:nvSpPr>
        <dsp:cNvPr id="0" name=""/>
        <dsp:cNvSpPr/>
      </dsp:nvSpPr>
      <dsp:spPr>
        <a:xfrm>
          <a:off x="4193942" y="1974902"/>
          <a:ext cx="28653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B24EE-56A2-497D-BF50-073FE39B4476}">
      <dsp:nvSpPr>
        <dsp:cNvPr id="0" name=""/>
        <dsp:cNvSpPr/>
      </dsp:nvSpPr>
      <dsp:spPr>
        <a:xfrm>
          <a:off x="4508796" y="331862"/>
          <a:ext cx="1910235" cy="35290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Комиссия с компаний за размещение вакансий</a:t>
          </a:r>
          <a:r>
            <a:rPr lang="ru-RU" sz="1100" kern="1200"/>
            <a:t>: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Компании платят за возможность публиковать вакансии на платформе. Основная модель — это оплата за каждую опубликованную вакансию или подписка для регулярного размещения.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1" kern="1200"/>
            <a:t>Премиальные вакансии</a:t>
          </a:r>
          <a:r>
            <a:rPr lang="ru-RU" sz="900" kern="1200"/>
            <a:t> — компании могут заплатить дополнительную комиссию за приоритетное отображение их вакансий в верхних позициях списка и в рекомендациях пользователям.</a:t>
          </a:r>
          <a:endParaRPr lang="en-US" sz="900" kern="1200"/>
        </a:p>
      </dsp:txBody>
      <dsp:txXfrm>
        <a:off x="4508796" y="331862"/>
        <a:ext cx="1910235" cy="3529079"/>
      </dsp:txXfrm>
    </dsp:sp>
    <dsp:sp modelId="{7C3F35C8-756E-42D0-96B1-2E3C7F7D30E0}">
      <dsp:nvSpPr>
        <dsp:cNvPr id="0" name=""/>
        <dsp:cNvSpPr/>
      </dsp:nvSpPr>
      <dsp:spPr>
        <a:xfrm>
          <a:off x="6447350" y="1974902"/>
          <a:ext cx="28653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BBC9B-8DDF-44AB-B8C7-FCEAD1BDB8C8}">
      <dsp:nvSpPr>
        <dsp:cNvPr id="0" name=""/>
        <dsp:cNvSpPr/>
      </dsp:nvSpPr>
      <dsp:spPr>
        <a:xfrm>
          <a:off x="6762204" y="331862"/>
          <a:ext cx="1910235" cy="35290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Плата за доступ к кандидатам</a:t>
          </a:r>
          <a:r>
            <a:rPr lang="ru-RU" sz="1100" kern="1200"/>
            <a:t>: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Компании могут оплатить доступ к базе кандидатов и их профилям для более детального изучения.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Доступ включает возможность фильтрации кандидатов по навыкам, опыту и рекомендациям.</a:t>
          </a:r>
          <a:endParaRPr lang="en-US" sz="900" kern="1200"/>
        </a:p>
      </dsp:txBody>
      <dsp:txXfrm>
        <a:off x="6762204" y="331862"/>
        <a:ext cx="1910235" cy="3529079"/>
      </dsp:txXfrm>
    </dsp:sp>
    <dsp:sp modelId="{D2F0B397-2391-4517-8A3E-DFDBF8C531B2}">
      <dsp:nvSpPr>
        <dsp:cNvPr id="0" name=""/>
        <dsp:cNvSpPr/>
      </dsp:nvSpPr>
      <dsp:spPr>
        <a:xfrm>
          <a:off x="8700758" y="1974902"/>
          <a:ext cx="28653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62303-BC1E-49D5-A8A3-66B88571ACE1}">
      <dsp:nvSpPr>
        <dsp:cNvPr id="0" name=""/>
        <dsp:cNvSpPr/>
      </dsp:nvSpPr>
      <dsp:spPr>
        <a:xfrm>
          <a:off x="9015612" y="331862"/>
          <a:ext cx="1910235" cy="35290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Платные функции для рекрутеров</a:t>
          </a:r>
          <a:r>
            <a:rPr lang="ru-RU" sz="1100" kern="1200"/>
            <a:t>: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Премиальные функции для рекрутеров включают возможность:</a:t>
          </a:r>
          <a:endParaRPr lang="en-US" sz="900" kern="120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Искать кандидатов по продвинутым фильтрам (навыки, образование, опыт).</a:t>
          </a:r>
          <a:endParaRPr lang="en-US" sz="900" kern="120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Отправлять персонализированные предложения работы напрямую пользователям, подходящим по критериям.</a:t>
          </a:r>
          <a:endParaRPr lang="en-US" sz="900" kern="120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Использовать инструменты автоматизированного подбора персонала, интеграцию с системами управления HR.</a:t>
          </a:r>
          <a:endParaRPr lang="en-US" sz="900" kern="1200"/>
        </a:p>
      </dsp:txBody>
      <dsp:txXfrm>
        <a:off x="9015612" y="331862"/>
        <a:ext cx="1910235" cy="3529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27ED3-5252-4A19-B076-8A55B24F414D}">
      <dsp:nvSpPr>
        <dsp:cNvPr id="0" name=""/>
        <dsp:cNvSpPr/>
      </dsp:nvSpPr>
      <dsp:spPr>
        <a:xfrm>
          <a:off x="0" y="144409"/>
          <a:ext cx="6666833" cy="8248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LinkedIn</a:t>
          </a:r>
          <a:r>
            <a:rPr lang="ru-RU" sz="1500" kern="1200"/>
            <a:t>: Мировая платформа для профессионалов и карьерного роста с обширной базой вакансий и инструментами для профессионального нетворкинга.</a:t>
          </a:r>
          <a:endParaRPr lang="en-US" sz="1500" kern="1200"/>
        </a:p>
      </dsp:txBody>
      <dsp:txXfrm>
        <a:off x="40266" y="184675"/>
        <a:ext cx="6586301" cy="744318"/>
      </dsp:txXfrm>
    </dsp:sp>
    <dsp:sp modelId="{B5214FAB-7CCD-4C12-ADA8-1756E029B435}">
      <dsp:nvSpPr>
        <dsp:cNvPr id="0" name=""/>
        <dsp:cNvSpPr/>
      </dsp:nvSpPr>
      <dsp:spPr>
        <a:xfrm>
          <a:off x="0" y="1012459"/>
          <a:ext cx="6666833" cy="824850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HeadHunter</a:t>
          </a:r>
          <a:r>
            <a:rPr lang="ru-RU" sz="1500" kern="1200"/>
            <a:t>: Популярная платформа в СНГ с акцентом на поиск работы и публикацию вакансий.</a:t>
          </a:r>
          <a:endParaRPr lang="en-US" sz="1500" kern="1200"/>
        </a:p>
      </dsp:txBody>
      <dsp:txXfrm>
        <a:off x="40266" y="1052725"/>
        <a:ext cx="6586301" cy="744318"/>
      </dsp:txXfrm>
    </dsp:sp>
    <dsp:sp modelId="{82707CD1-0279-4095-B0D0-87FD67696B5E}">
      <dsp:nvSpPr>
        <dsp:cNvPr id="0" name=""/>
        <dsp:cNvSpPr/>
      </dsp:nvSpPr>
      <dsp:spPr>
        <a:xfrm>
          <a:off x="0" y="1880509"/>
          <a:ext cx="6666833" cy="824850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Glassdoor</a:t>
          </a:r>
          <a:r>
            <a:rPr lang="ru-RU" sz="1500" kern="1200"/>
            <a:t>: Платформа, ориентированная на отзывы о работодателях, с возможностью поиска вакансий.</a:t>
          </a:r>
          <a:endParaRPr lang="en-US" sz="1500" kern="1200"/>
        </a:p>
      </dsp:txBody>
      <dsp:txXfrm>
        <a:off x="40266" y="1920775"/>
        <a:ext cx="6586301" cy="744318"/>
      </dsp:txXfrm>
    </dsp:sp>
    <dsp:sp modelId="{70194928-9FB3-466D-868A-F232DB72F18E}">
      <dsp:nvSpPr>
        <dsp:cNvPr id="0" name=""/>
        <dsp:cNvSpPr/>
      </dsp:nvSpPr>
      <dsp:spPr>
        <a:xfrm>
          <a:off x="0" y="2748559"/>
          <a:ext cx="6666833" cy="824850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Indeed</a:t>
          </a:r>
          <a:r>
            <a:rPr lang="ru-RU" sz="1500" kern="1200"/>
            <a:t>: Глобальная платформа для поиска работы с обширной базой вакансий и инструментами для работодателей.</a:t>
          </a:r>
          <a:endParaRPr lang="en-US" sz="1500" kern="1200"/>
        </a:p>
      </dsp:txBody>
      <dsp:txXfrm>
        <a:off x="40266" y="2788825"/>
        <a:ext cx="6586301" cy="744318"/>
      </dsp:txXfrm>
    </dsp:sp>
    <dsp:sp modelId="{DBBF7201-E73F-4B77-91E6-701402C3A6FB}">
      <dsp:nvSpPr>
        <dsp:cNvPr id="0" name=""/>
        <dsp:cNvSpPr/>
      </dsp:nvSpPr>
      <dsp:spPr>
        <a:xfrm>
          <a:off x="0" y="3616610"/>
          <a:ext cx="6666833" cy="824850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HH.ru</a:t>
          </a:r>
          <a:r>
            <a:rPr lang="ru-RU" sz="1500" kern="1200"/>
            <a:t>: Карьерная платформа с услугами для поиска работы и подбора персонала.</a:t>
          </a:r>
          <a:endParaRPr lang="en-US" sz="1500" kern="1200"/>
        </a:p>
      </dsp:txBody>
      <dsp:txXfrm>
        <a:off x="40266" y="3656876"/>
        <a:ext cx="6586301" cy="744318"/>
      </dsp:txXfrm>
    </dsp:sp>
    <dsp:sp modelId="{4A9C80B3-8199-4CBB-A847-D981C973EB48}">
      <dsp:nvSpPr>
        <dsp:cNvPr id="0" name=""/>
        <dsp:cNvSpPr/>
      </dsp:nvSpPr>
      <dsp:spPr>
        <a:xfrm>
          <a:off x="0" y="4484660"/>
          <a:ext cx="6666833" cy="82485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MentorCruise</a:t>
          </a:r>
          <a:r>
            <a:rPr lang="ru-RU" sz="1500" kern="1200"/>
            <a:t>: Специализированная платформа для поиска менторов, ориентированная на карьерное консультирование.</a:t>
          </a:r>
          <a:endParaRPr lang="en-US" sz="1500" kern="1200"/>
        </a:p>
      </dsp:txBody>
      <dsp:txXfrm>
        <a:off x="40266" y="4524926"/>
        <a:ext cx="6586301" cy="744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F891-C00C-48AB-AB58-98CF69D80560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3954F-40A5-43AB-BCDF-FA450A7A6551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Ключевые члены команды</a:t>
          </a:r>
          <a:r>
            <a:rPr lang="ru-RU" sz="1500" kern="1200"/>
            <a:t>:</a:t>
          </a:r>
          <a:endParaRPr lang="en-US" sz="1500" kern="1200"/>
        </a:p>
      </dsp:txBody>
      <dsp:txXfrm>
        <a:off x="417971" y="2644140"/>
        <a:ext cx="2889450" cy="720000"/>
      </dsp:txXfrm>
    </dsp:sp>
    <dsp:sp modelId="{FCB6C0FC-9EDE-4E63-96C6-2AEE19EF60AD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656C6-7AD5-4223-9E2B-55EDF8684EC9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Воловод</a:t>
          </a:r>
          <a:r>
            <a:rPr lang="ru-RU" sz="1500" kern="1200" dirty="0"/>
            <a:t> Антон — CEO и основатель.</a:t>
          </a:r>
          <a:endParaRPr lang="en-US" sz="1500" kern="1200" dirty="0"/>
        </a:p>
      </dsp:txBody>
      <dsp:txXfrm>
        <a:off x="3813075" y="2644140"/>
        <a:ext cx="2889450" cy="720000"/>
      </dsp:txXfrm>
    </dsp:sp>
    <dsp:sp modelId="{975AB216-87EB-4B5B-A9FF-80C43604E0B2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44B31-9374-4824-A3C2-F2B2032014C8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Липатов Максим— CTO, разработчик с опытом в Python и Flask.</a:t>
          </a:r>
          <a:endParaRPr lang="en-US" sz="1500" kern="1200"/>
        </a:p>
      </dsp:txBody>
      <dsp:txXfrm>
        <a:off x="7208178" y="2644140"/>
        <a:ext cx="28894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79A3-F02B-4020-9EB4-6F152777E25C}">
      <dsp:nvSpPr>
        <dsp:cNvPr id="0" name=""/>
        <dsp:cNvSpPr/>
      </dsp:nvSpPr>
      <dsp:spPr>
        <a:xfrm>
          <a:off x="12585" y="271239"/>
          <a:ext cx="2766603" cy="829981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480" tIns="102480" rIns="102480" bIns="102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Год 1</a:t>
          </a:r>
          <a:r>
            <a:rPr lang="ru-RU" sz="2800" kern="1200"/>
            <a:t>:</a:t>
          </a:r>
          <a:endParaRPr lang="en-US" sz="2800" kern="1200"/>
        </a:p>
      </dsp:txBody>
      <dsp:txXfrm>
        <a:off x="261579" y="271239"/>
        <a:ext cx="2268615" cy="829981"/>
      </dsp:txXfrm>
    </dsp:sp>
    <dsp:sp modelId="{1D594D9F-57C7-4867-BB77-2EBE77724AE6}">
      <dsp:nvSpPr>
        <dsp:cNvPr id="0" name=""/>
        <dsp:cNvSpPr/>
      </dsp:nvSpPr>
      <dsp:spPr>
        <a:xfrm>
          <a:off x="12585" y="1101220"/>
          <a:ext cx="2517609" cy="23169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47" tIns="198947" rIns="198947" bIns="397894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Подписка пользователей на премиальные услуги (career coaching, менторские консультации): $100,000.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Комиссия от работодателей за размещение вакансий и доступ к базе кандидатов: $50,000.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Общий доход: $150,000.</a:t>
          </a:r>
          <a:endParaRPr lang="en-US" sz="1100" kern="1200"/>
        </a:p>
      </dsp:txBody>
      <dsp:txXfrm>
        <a:off x="12585" y="1101220"/>
        <a:ext cx="2517609" cy="2316944"/>
      </dsp:txXfrm>
    </dsp:sp>
    <dsp:sp modelId="{546C4D0A-AB5A-48CD-8210-ADC5E74B69BD}">
      <dsp:nvSpPr>
        <dsp:cNvPr id="0" name=""/>
        <dsp:cNvSpPr/>
      </dsp:nvSpPr>
      <dsp:spPr>
        <a:xfrm>
          <a:off x="2724603" y="271239"/>
          <a:ext cx="2766603" cy="829981"/>
        </a:xfrm>
        <a:prstGeom prst="chevron">
          <a:avLst>
            <a:gd name="adj" fmla="val 3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480" tIns="102480" rIns="102480" bIns="102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Год 2</a:t>
          </a:r>
          <a:r>
            <a:rPr lang="ru-RU" sz="2800" kern="1200"/>
            <a:t>:</a:t>
          </a:r>
          <a:endParaRPr lang="en-US" sz="2800" kern="1200"/>
        </a:p>
      </dsp:txBody>
      <dsp:txXfrm>
        <a:off x="2973597" y="271239"/>
        <a:ext cx="2268615" cy="829981"/>
      </dsp:txXfrm>
    </dsp:sp>
    <dsp:sp modelId="{5F877E75-A880-49E3-BA96-02D7BB45A2B6}">
      <dsp:nvSpPr>
        <dsp:cNvPr id="0" name=""/>
        <dsp:cNvSpPr/>
      </dsp:nvSpPr>
      <dsp:spPr>
        <a:xfrm>
          <a:off x="2724603" y="1101220"/>
          <a:ext cx="2517609" cy="2316944"/>
        </a:xfrm>
        <a:prstGeom prst="rect">
          <a:avLst/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47" tIns="198947" rIns="198947" bIns="397894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Расширение пользовательской базы и увеличение количества подписчиков: $300,000.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Комиссия от работодателей: $150,000.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Введение платных сервисов для работодателей (расширенный доступ, премиум вакансии): $100,000.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Общий доход: $550,000.</a:t>
          </a:r>
          <a:endParaRPr lang="en-US" sz="1100" kern="1200"/>
        </a:p>
      </dsp:txBody>
      <dsp:txXfrm>
        <a:off x="2724603" y="1101220"/>
        <a:ext cx="2517609" cy="2316944"/>
      </dsp:txXfrm>
    </dsp:sp>
    <dsp:sp modelId="{424E6CB6-83DE-4DFE-B915-83082A99F92F}">
      <dsp:nvSpPr>
        <dsp:cNvPr id="0" name=""/>
        <dsp:cNvSpPr/>
      </dsp:nvSpPr>
      <dsp:spPr>
        <a:xfrm>
          <a:off x="5436621" y="271239"/>
          <a:ext cx="2766603" cy="829981"/>
        </a:xfrm>
        <a:prstGeom prst="chevron">
          <a:avLst>
            <a:gd name="adj" fmla="val 3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480" tIns="102480" rIns="102480" bIns="102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Год 3</a:t>
          </a:r>
          <a:r>
            <a:rPr lang="ru-RU" sz="2800" kern="1200"/>
            <a:t>:</a:t>
          </a:r>
          <a:endParaRPr lang="en-US" sz="2800" kern="1200"/>
        </a:p>
      </dsp:txBody>
      <dsp:txXfrm>
        <a:off x="5685615" y="271239"/>
        <a:ext cx="2268615" cy="829981"/>
      </dsp:txXfrm>
    </dsp:sp>
    <dsp:sp modelId="{F4ABF4B0-860F-457A-A314-82B44A326BA4}">
      <dsp:nvSpPr>
        <dsp:cNvPr id="0" name=""/>
        <dsp:cNvSpPr/>
      </dsp:nvSpPr>
      <dsp:spPr>
        <a:xfrm>
          <a:off x="5436621" y="1101220"/>
          <a:ext cx="2517609" cy="2316944"/>
        </a:xfrm>
        <a:prstGeom prst="rect">
          <a:avLst/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47" tIns="198947" rIns="198947" bIns="397894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Значительный рост подписок на платформе (новые функции, улучшение UX/UI): $750,000.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Комиссия от работодателей: $300,000.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Доход от партнерств и рекламы: $150,000.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Общий доход: $1,200,000.</a:t>
          </a:r>
          <a:endParaRPr lang="en-US" sz="1100" kern="1200"/>
        </a:p>
      </dsp:txBody>
      <dsp:txXfrm>
        <a:off x="5436621" y="1101220"/>
        <a:ext cx="2517609" cy="2316944"/>
      </dsp:txXfrm>
    </dsp:sp>
    <dsp:sp modelId="{A5586251-7A9F-4EEE-B8F1-E993A5497755}">
      <dsp:nvSpPr>
        <dsp:cNvPr id="0" name=""/>
        <dsp:cNvSpPr/>
      </dsp:nvSpPr>
      <dsp:spPr>
        <a:xfrm>
          <a:off x="8148639" y="271239"/>
          <a:ext cx="2766603" cy="829981"/>
        </a:xfrm>
        <a:prstGeom prst="chevron">
          <a:avLst>
            <a:gd name="adj" fmla="val 3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480" tIns="102480" rIns="102480" bIns="102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Год 4-5</a:t>
          </a:r>
          <a:r>
            <a:rPr lang="ru-RU" sz="2800" kern="1200"/>
            <a:t>:</a:t>
          </a:r>
          <a:endParaRPr lang="en-US" sz="2800" kern="1200"/>
        </a:p>
      </dsp:txBody>
      <dsp:txXfrm>
        <a:off x="8397633" y="271239"/>
        <a:ext cx="2268615" cy="829981"/>
      </dsp:txXfrm>
    </dsp:sp>
    <dsp:sp modelId="{5711DE3F-59E2-48D3-B036-AB8D5590A22C}">
      <dsp:nvSpPr>
        <dsp:cNvPr id="0" name=""/>
        <dsp:cNvSpPr/>
      </dsp:nvSpPr>
      <dsp:spPr>
        <a:xfrm>
          <a:off x="8148639" y="1101220"/>
          <a:ext cx="2517609" cy="2316944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47" tIns="198947" rIns="198947" bIns="397894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Устойчивый рост пользовательской базы и расширение платных функций (глобализация, новые рынки): $2,000,000+ ежегодно.</a:t>
          </a:r>
          <a:endParaRPr lang="en-US" sz="1100" kern="1200"/>
        </a:p>
      </dsp:txBody>
      <dsp:txXfrm>
        <a:off x="8148639" y="1101220"/>
        <a:ext cx="2517609" cy="2316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AEF31-0925-4944-6AA6-8F5EEAFC3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5C04C-DF26-9C1E-0BB7-721C853DA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CFB6E4-8C09-A25B-9F2B-422EFB6F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B5197-9EA9-80B1-743E-56F4E1D1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0D7B3-DB20-E6DB-97C7-F9E89AD4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2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EF1BE-3797-7588-79AC-3CCD3DE7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12065C-CD9E-C821-6891-C34F88F17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ACC59-10C7-DACC-F445-CFDA5258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61ED0-B748-E994-9805-46BCD7AD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0C187-2E00-CC65-7101-A6C62A04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09B41-B5CE-816B-97C9-E7D07EE07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C7F057-F770-2952-F3C8-5F0F63215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D3214-1BD6-71C9-1B8C-1F54803D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672FEC-A0BD-91C3-EB4F-3A765BF8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49608-0FB4-6A02-5B43-069449B2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3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EDC07-B212-53AE-0734-C83D6061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65477-FDC6-7E62-63D3-42B5014B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3F457-A915-E911-C638-58E9A0F3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B59C9-B007-F4CC-B765-0167ADC8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7E0ED-F3FE-BF1A-1993-DB72E895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EA789-A30F-BF87-B46A-C300FB91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3727F-2F5F-5AA5-8977-D0BC8331B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0B931-46F8-D945-24DA-FB9C61B2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CFFBD-E85C-86BB-AEA2-0F3558B6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92572-0C70-E967-8BD9-E8C47422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3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7EA20-5A26-67BB-2DA8-675FB703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73702-7EC1-F179-46D7-E5907C80A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67794A-99AA-F360-1A3D-A3A986A69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38F833-5D82-643A-6AF4-10B60164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FD044-1834-5BD0-8C91-C5595962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66F4C-4198-922E-2A45-4F3C8CB2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46184-7DCE-0181-70FC-D351D7B2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6BF6AD-7642-CC0E-1989-4A230A6AF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F9B497-AF64-C2DB-C5F1-44BEA2690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1B0E59-74D9-DD77-EA14-9EC7C6367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B5D95B-12A5-C73E-B336-3246BB52A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214E52-3D87-8A33-F274-4A64E62A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86A714-1323-AD94-14B9-10CD631E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9FBED7-CBF4-126C-23A1-AED847FB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9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1720-7B93-C425-99C6-39C2E064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955F61-26F9-8301-23EC-E7AB052E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33803-9F01-EB8A-C5E3-B5288DBB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1721F9-1F40-6600-2148-7FB2FB6F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8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A42136-4325-C579-09EA-B16D5A1B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6BEB32-BF21-BAD3-577A-A5A517FA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7BF3CE-F938-FD22-C19F-79EF9F2E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7AE16-0D41-5243-ABE9-804C5451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79769-3120-A48D-5F11-0F8B8662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CF264B-348A-7A8D-5219-35694AFF9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F6BD5-8FE9-97B6-F7EB-64068479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DF00E7-6C1E-BBE6-32CB-C1153110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896A1-5DAB-1B17-E267-0312CCFE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1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8D35B-C0BC-FD52-7E2F-53202BE4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F5B829-7267-65FF-9039-C7FC76F94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5C087-A87E-EBCC-DC0D-1DD8BA5D8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7FDF81-B34F-6B5B-C735-13F5E860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F23DD7-77E0-14F7-C7B7-43365352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FF50D6-1C22-8887-E3BA-DAC745B8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2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A3B31-AB64-3A66-A7EA-BFA2B04A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5E5685-E94B-1702-F4B0-E8BFDF3EA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77277-B0C0-ACFE-9A77-CB7CBA2D3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F22FF-F490-46A7-8E5F-8EA73ACE174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0D865-B87A-3455-FB99-E688F506E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A4EAE-B0A6-23B9-7A15-D8BEA8C88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7D73D-E2F5-46E1-A8CC-25C75C76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3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.volovod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E2513-254A-2A44-98CC-C88DF63BB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1795718"/>
            <a:ext cx="9144000" cy="1031938"/>
          </a:xfrm>
        </p:spPr>
        <p:txBody>
          <a:bodyPr/>
          <a:lstStyle/>
          <a:p>
            <a:r>
              <a:rPr lang="en-US" dirty="0"/>
              <a:t>HEADPLUS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39DCE-0C3C-3826-DCD6-1EB97D9BB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3031364"/>
            <a:ext cx="9144000" cy="1655762"/>
          </a:xfrm>
        </p:spPr>
        <p:txBody>
          <a:bodyPr/>
          <a:lstStyle/>
          <a:p>
            <a:r>
              <a:rPr lang="ru-RU" dirty="0"/>
              <a:t>Инновационная платформа карьерного развития на основе искусственного интеллекта.</a:t>
            </a:r>
          </a:p>
        </p:txBody>
      </p:sp>
      <p:pic>
        <p:nvPicPr>
          <p:cNvPr id="5" name="Рисунок 4" descr="Изображение выглядит как логотип, символ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110DB46-3E7F-1DDB-07AF-9A9A496B3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73851"/>
            <a:ext cx="2097024" cy="2097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56BCA-72C7-1D97-4A5E-40C0946288CC}"/>
              </a:ext>
            </a:extLst>
          </p:cNvPr>
          <p:cNvSpPr txBox="1"/>
          <p:nvPr/>
        </p:nvSpPr>
        <p:spPr>
          <a:xfrm>
            <a:off x="438912" y="6126480"/>
            <a:ext cx="590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Воловод</a:t>
            </a:r>
            <a:r>
              <a:rPr lang="ru-RU" dirty="0"/>
              <a:t> Антон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>
                <a:hlinkClick r:id="rId3"/>
              </a:rPr>
              <a:t>an.volovod@yandex.ru</a:t>
            </a:r>
            <a:r>
              <a:rPr lang="en-US" dirty="0"/>
              <a:t>, +7(967)507-4979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8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человек, в помещении, люди&#10;&#10;Автоматически созданное описание">
            <a:extLst>
              <a:ext uri="{FF2B5EF4-FFF2-40B4-BE49-F238E27FC236}">
                <a16:creationId xmlns:a16="http://schemas.microsoft.com/office/drawing/2014/main" id="{A2ED41C5-BC6F-F8A5-36CB-003B68718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-137841"/>
            <a:ext cx="12716564" cy="71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6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8A567-8AEA-4CB0-5C21-58A82EB2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Наши</a:t>
            </a:r>
            <a:r>
              <a:rPr lang="ru-RU" sz="4000">
                <a:solidFill>
                  <a:srgbClr val="FFFFFF"/>
                </a:solidFill>
              </a:rPr>
              <a:t> </a:t>
            </a:r>
            <a:r>
              <a:rPr lang="ru-RU" sz="4000" b="1">
                <a:solidFill>
                  <a:srgbClr val="FFFFFF"/>
                </a:solidFill>
              </a:rPr>
              <a:t>данные по рынку</a:t>
            </a:r>
            <a:r>
              <a:rPr lang="ru-RU" sz="4000">
                <a:solidFill>
                  <a:srgbClr val="FFFFFF"/>
                </a:solidFill>
              </a:rPr>
              <a:t>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2A1A710-D61C-13F9-12A4-2CCD35B47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3308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83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мультфильм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89349213-4152-BC55-D366-258D3A99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15" y="-103304"/>
            <a:ext cx="12593429" cy="70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6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Цифровые номера и графики">
            <a:extLst>
              <a:ext uri="{FF2B5EF4-FFF2-40B4-BE49-F238E27FC236}">
                <a16:creationId xmlns:a16="http://schemas.microsoft.com/office/drawing/2014/main" id="{C5E311DD-C72A-0360-B412-6E90EE92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90" r="1204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BED9A-C821-6940-4E2A-24EAC293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ru-RU" sz="4000" b="1"/>
              <a:t>Оценка объема рынка</a:t>
            </a:r>
            <a:r>
              <a:rPr lang="ru-RU" sz="400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21C4E-B9CC-E66F-77AD-98A27CB1C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700" b="1"/>
              <a:t>Общий рынок рекрутинга и карьерного развития</a:t>
            </a:r>
            <a:r>
              <a:rPr lang="ru-RU" sz="1700"/>
              <a:t>: </a:t>
            </a:r>
            <a:r>
              <a:rPr lang="ru-RU" sz="1700" b="1"/>
              <a:t>$</a:t>
            </a:r>
            <a:r>
              <a:rPr lang="en-US" sz="1700" b="1"/>
              <a:t>2</a:t>
            </a:r>
            <a:r>
              <a:rPr lang="ru-RU" sz="1700" b="1"/>
              <a:t>9</a:t>
            </a:r>
            <a:r>
              <a:rPr lang="en-US" sz="1700" b="1"/>
              <a:t>,3</a:t>
            </a:r>
            <a:r>
              <a:rPr lang="ru-RU" sz="1700" b="1"/>
              <a:t> миллиардов</a:t>
            </a:r>
            <a:r>
              <a:rPr lang="ru-RU" sz="1700"/>
              <a:t> в год.</a:t>
            </a:r>
          </a:p>
          <a:p>
            <a:pPr marL="0" indent="0">
              <a:buNone/>
            </a:pPr>
            <a:r>
              <a:rPr lang="ru-RU" sz="1700" b="1"/>
              <a:t>Целевой рынок для персонализированных карьерных решений и менторства</a:t>
            </a:r>
            <a:r>
              <a:rPr lang="ru-RU" sz="1700"/>
              <a:t>: Примерно </a:t>
            </a:r>
            <a:r>
              <a:rPr lang="ru-RU" sz="1700" b="1"/>
              <a:t>$350 миллиардов</a:t>
            </a:r>
            <a:r>
              <a:rPr lang="ru-RU" sz="1700"/>
              <a:t>, включая молодых специалистов и профессионалов, ищущих карьерный переход.</a:t>
            </a:r>
          </a:p>
          <a:p>
            <a:pPr marL="0" indent="0">
              <a:buNone/>
            </a:pPr>
            <a:r>
              <a:rPr lang="ru-RU" sz="1700"/>
              <a:t>Мы нацелены на захват значительной доли этого рынка, предлагая решение, которое эффективно объединяет персонализированный подбор вакансий и доступ к опытным менторам.</a:t>
            </a:r>
          </a:p>
          <a:p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21360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линия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25E3EEC-4D1F-B381-270E-254B676C7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3706-ABFD-7AEE-33ED-FEA557A2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Продукт (</a:t>
            </a:r>
            <a:r>
              <a:rPr lang="en-US" sz="4000">
                <a:solidFill>
                  <a:srgbClr val="FFFFFF"/>
                </a:solidFill>
              </a:rPr>
              <a:t>Product)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25BD6-CCA5-0D1D-327D-6A2ED072F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100" b="1"/>
              <a:t>Основные функции:</a:t>
            </a:r>
          </a:p>
          <a:p>
            <a:pPr marL="0" indent="0">
              <a:buNone/>
            </a:pPr>
            <a:r>
              <a:rPr lang="ru-RU" sz="1100" b="1"/>
              <a:t>Персонализированные рекомендации по вакансиям</a:t>
            </a:r>
            <a:r>
              <a:rPr lang="ru-RU" sz="1100"/>
              <a:t>:</a:t>
            </a:r>
          </a:p>
          <a:p>
            <a:pPr marL="457200" lvl="1" indent="0">
              <a:buNone/>
            </a:pPr>
            <a:r>
              <a:rPr lang="ru-RU" sz="1100"/>
              <a:t>Платформа анализирует профиль пользователя, его навыки, опыт работы и образование для предоставления точных рекомендаций по подходящим вакансиям.</a:t>
            </a:r>
          </a:p>
          <a:p>
            <a:pPr marL="457200" lvl="1" indent="0">
              <a:buNone/>
            </a:pPr>
            <a:r>
              <a:rPr lang="ru-RU" sz="1100"/>
              <a:t>Интеллектуальные алгоритмы подбирают вакансии, которые соответствуют текущим запросам пользователя, а также прогнозируют возможные будущие позиции для карьерного роста.</a:t>
            </a:r>
          </a:p>
          <a:p>
            <a:pPr marL="0" indent="0">
              <a:buNone/>
            </a:pPr>
            <a:r>
              <a:rPr lang="ru-RU" sz="1100" b="1"/>
              <a:t>Уведомления о новых вакансиях</a:t>
            </a:r>
            <a:r>
              <a:rPr lang="ru-RU" sz="1100"/>
              <a:t>:</a:t>
            </a:r>
          </a:p>
          <a:p>
            <a:pPr marL="457200" lvl="1" indent="0">
              <a:buNone/>
            </a:pPr>
            <a:r>
              <a:rPr lang="ru-RU" sz="1100"/>
              <a:t>Пользователь получает уведомления, когда появляются новые вакансии, которые соответствуют его критериям поиска. Это позволяет быть в курсе самых актуальных предложений на рынке труда.</a:t>
            </a:r>
          </a:p>
          <a:p>
            <a:pPr marL="0" indent="0">
              <a:buNone/>
            </a:pPr>
            <a:r>
              <a:rPr lang="ru-RU" sz="1100" b="1"/>
              <a:t>Запрос консультаций у профессиональных менторов</a:t>
            </a:r>
            <a:r>
              <a:rPr lang="ru-RU" sz="1100"/>
              <a:t>:</a:t>
            </a:r>
          </a:p>
          <a:p>
            <a:pPr marL="457200" lvl="1" indent="0">
              <a:buNone/>
            </a:pPr>
            <a:r>
              <a:rPr lang="ru-RU" sz="1100"/>
              <a:t>Пользователь может отправить запрос на менторскую консультацию к выбранным экспертам, что помогает получить полезные советы по карьерному развитию, обучению и навыкам.</a:t>
            </a:r>
          </a:p>
          <a:p>
            <a:pPr marL="457200" lvl="1" indent="0">
              <a:buNone/>
            </a:pPr>
            <a:r>
              <a:rPr lang="ru-RU" sz="1100"/>
              <a:t>Система управления менторскими запросами отслеживает статус консультаций (ожидание, принято, отклонено).</a:t>
            </a:r>
          </a:p>
          <a:p>
            <a:pPr marL="0" indent="0">
              <a:buNone/>
            </a:pPr>
            <a:r>
              <a:rPr lang="ru-RU" sz="1100" b="1"/>
              <a:t>Функция карьерных рекомендаций</a:t>
            </a:r>
            <a:r>
              <a:rPr lang="ru-RU" sz="1100"/>
              <a:t>:</a:t>
            </a:r>
          </a:p>
          <a:p>
            <a:pPr marL="457200" lvl="1" indent="0">
              <a:buNone/>
            </a:pPr>
            <a:r>
              <a:rPr lang="ru-RU" sz="1100"/>
              <a:t>На основе анализа данных и трендов на рынке труда, платформа предлагает пользователю стратегии карьерного роста, образовательные курсы, новые навыки для освоения и шаги для достижения желаемых целей.</a:t>
            </a:r>
          </a:p>
          <a:p>
            <a:pPr marL="0" indent="0">
              <a:buNone/>
            </a:pP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141143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человек, Человеческое лицо, аудитория&#10;&#10;Автоматически созданное описание">
            <a:extLst>
              <a:ext uri="{FF2B5EF4-FFF2-40B4-BE49-F238E27FC236}">
                <a16:creationId xmlns:a16="http://schemas.microsoft.com/office/drawing/2014/main" id="{CFAB3D8A-D8F9-95BE-6CD8-B2B726AE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-183066"/>
            <a:ext cx="12877800" cy="72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3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13676-D001-7664-E7B9-B76B2C24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Интерфейс</a:t>
            </a:r>
            <a:endParaRPr lang="ru-RU" dirty="0"/>
          </a:p>
        </p:txBody>
      </p:sp>
      <p:graphicFrame>
        <p:nvGraphicFramePr>
          <p:cNvPr id="22" name="Rectangle 1">
            <a:extLst>
              <a:ext uri="{FF2B5EF4-FFF2-40B4-BE49-F238E27FC236}">
                <a16:creationId xmlns:a16="http://schemas.microsoft.com/office/drawing/2014/main" id="{1A108634-D401-8151-6026-75964E3A1A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1350612"/>
          <a:ext cx="10725150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1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FDD60-1705-1B31-B70F-3C196F21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Бизнес-модель (</a:t>
            </a:r>
            <a:r>
              <a:rPr lang="en-US" sz="4000">
                <a:solidFill>
                  <a:srgbClr val="FFFFFF"/>
                </a:solidFill>
              </a:rPr>
              <a:t>Business Model)</a:t>
            </a:r>
            <a:endParaRPr lang="ru-RU" sz="40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C70990D-FB97-C420-5887-9C1DECFCF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42822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81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B04CF-34C9-E8E2-64B8-78F43822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ru-RU" sz="3700" b="1">
                <a:solidFill>
                  <a:srgbClr val="FFFFFF"/>
                </a:solidFill>
              </a:rPr>
              <a:t>Конкуренты (</a:t>
            </a:r>
            <a:r>
              <a:rPr lang="en-US" sz="3700" b="1">
                <a:solidFill>
                  <a:srgbClr val="FFFFFF"/>
                </a:solidFill>
              </a:rPr>
              <a:t>Competition)</a:t>
            </a:r>
            <a:endParaRPr lang="ru-RU" sz="37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622C0D8-515F-984C-61BD-EEE5D48DB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21391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93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мультфильм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1E07A7-1C32-8215-526D-DC2557555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29" y="0"/>
            <a:ext cx="3847171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дизайн, зарисовка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144BE282-834B-4BC2-562E-D7D7EE249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14" y="0"/>
            <a:ext cx="3847171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одежда, челове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C85AB02-4F59-E686-B31B-F678BC347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47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55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5CCDA-C4C0-94FE-866B-0B532358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Конкурентные преимущества: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530E1A3-033A-3E63-63D3-6D5AE6DC8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2318197"/>
            <a:ext cx="9724031" cy="36833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Персонализированные карьерные рекомендации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В отличие от крупных платформ, которые предоставляют широкий спектр вакансий, наша платформа использует продвинутые алгоритмы для анализа навыков, опыта и интересов пользователя, чтобы предложить наиболее релевантные вакансии и рекомендации.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Большие платформы, такие как LinkedIn, часто предлагают вакансии на основе простых фильтров, в то время как наш продукт адаптирует рекомендации под конкретные цели пользователя.</a:t>
            </a:r>
            <a:endParaRPr kumimoji="0" lang="en-US" altLang="ru-RU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Уведомления о новых релевантных вакансиях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В отличие от конкурентов, наша система уведомлений максимально персонализирована. Пользователь получает уведомления не только о новых вакансиях, но и о тех, которые соответствуют его карьерным целям и навыкам, что увеличивает шансы на успешное трудоустройство.</a:t>
            </a:r>
            <a:endParaRPr kumimoji="0" lang="en-US" altLang="ru-RU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Интеграция менторства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В то время как другие платформы либо предлагают только вакансии, либо лишь менторские услуги, наш продукт сочетает оба направления. Мы предлагаем пользователям не только вакансии, но и возможность работать с опытными менторами для карьерного роста.</a:t>
            </a:r>
            <a:endParaRPr kumimoji="0" lang="en-US" altLang="ru-RU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MentorCruise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например, ориентирован исключительно на менторство, в то время как наша платформа интегрирует менторство с подбором работы, что создает уникальную синергию.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08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5689B-77C0-32ED-A2FE-29AD402F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Конкурентные преимущества: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F6A66-8390-3BCD-4EFC-3AD8DEDAD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Локализация и адаптация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Наш продукт ориентирован на локальные рынки с учетом региональных особенностей и спроса, что позволяет быть более полезным для пользователей в определенных странах или регионах, чем глобальные платформы.</a:t>
            </a:r>
            <a:endParaRPr kumimoji="0" lang="en-US" altLang="ru-RU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Анализ данных для карьерного роста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Мы предлагаем пользователям более глубокие инсайты на основе их карьерных данных, включая рекомендации по улучшению навыков, что отличает нас от конкурентов, которые не фокусируются на долгосрочном карьерном развитии пользователя.</a:t>
            </a: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8607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086F5-B27E-B06F-B4B2-A60CC3A2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Команда (</a:t>
            </a:r>
            <a:r>
              <a:rPr lang="en-US"/>
              <a:t>Team)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3DA65F2-F650-28AB-256C-310878F93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1018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374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EF189-ED54-F40F-BEC7-E2A3AA4D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Финансовые показатели (</a:t>
            </a:r>
            <a:r>
              <a:rPr lang="en-US" sz="4000" dirty="0">
                <a:solidFill>
                  <a:srgbClr val="FFFFFF"/>
                </a:solidFill>
              </a:rPr>
              <a:t>Financial Projections)</a:t>
            </a:r>
            <a:endParaRPr lang="ru-RU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37B974B-88D7-563F-7980-71F12B84F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68454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E03832-12B3-DF0D-BE23-BC54F530899C}"/>
              </a:ext>
            </a:extLst>
          </p:cNvPr>
          <p:cNvSpPr txBox="1"/>
          <p:nvPr/>
        </p:nvSpPr>
        <p:spPr>
          <a:xfrm>
            <a:off x="482600" y="2291532"/>
            <a:ext cx="22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Прогноз на 3-5 лет: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159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BF27B-E2A5-5CF0-5B1F-061650E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/>
              <a:t>Финансовые показатели (</a:t>
            </a:r>
            <a:r>
              <a:rPr lang="en-US"/>
              <a:t>Financial Projections)</a:t>
            </a:r>
            <a:endParaRPr lang="ru-RU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F5E20-27A7-8619-6627-6EE63BFE3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b="1"/>
              <a:t>Планируемые расходы:</a:t>
            </a:r>
          </a:p>
          <a:p>
            <a:pPr marL="0" indent="0">
              <a:buNone/>
            </a:pPr>
            <a:r>
              <a:rPr lang="ru-RU" sz="1300" b="1"/>
              <a:t>Технологическая разработка</a:t>
            </a:r>
            <a:r>
              <a:rPr lang="ru-RU" sz="1300"/>
              <a:t>:</a:t>
            </a:r>
          </a:p>
          <a:p>
            <a:pPr marL="457200" lvl="1" indent="0">
              <a:buNone/>
            </a:pPr>
            <a:r>
              <a:rPr lang="ru-RU" sz="1300"/>
              <a:t>Разработка и поддержка платформы (зарплаты разработчиков, дизайнеров): $150,000 в год.</a:t>
            </a:r>
          </a:p>
          <a:p>
            <a:pPr marL="457200" lvl="1" indent="0">
              <a:buNone/>
            </a:pPr>
            <a:r>
              <a:rPr lang="ru-RU" sz="1300"/>
              <a:t>Инфраструктура (серверы, облачные хранилища): $50,000 в год.</a:t>
            </a:r>
          </a:p>
          <a:p>
            <a:pPr marL="0" indent="0">
              <a:buNone/>
            </a:pPr>
            <a:r>
              <a:rPr lang="ru-RU" sz="1300" b="1"/>
              <a:t>Маркетинг и привлечение пользователей</a:t>
            </a:r>
            <a:r>
              <a:rPr lang="ru-RU" sz="1300"/>
              <a:t>:</a:t>
            </a:r>
          </a:p>
          <a:p>
            <a:pPr marL="457200" lvl="1" indent="0">
              <a:buNone/>
            </a:pPr>
            <a:r>
              <a:rPr lang="ru-RU" sz="1300"/>
              <a:t>Маркетинговые кампании, PR, реклама в соцсетях: $100,000 в год в первый год, с увеличением до $200,000 в год к 3-5 годам.</a:t>
            </a:r>
          </a:p>
          <a:p>
            <a:pPr marL="457200" lvl="1" indent="0">
              <a:buNone/>
            </a:pPr>
            <a:r>
              <a:rPr lang="ru-RU" sz="1300"/>
              <a:t>Затраты на партнерство с университетами и карьерными центрами: $30,000 ежегодно.</a:t>
            </a:r>
          </a:p>
          <a:p>
            <a:pPr marL="0" indent="0">
              <a:buNone/>
            </a:pPr>
            <a:r>
              <a:rPr lang="ru-RU" sz="1300" b="1"/>
              <a:t>Операционные расходы</a:t>
            </a:r>
            <a:r>
              <a:rPr lang="ru-RU" sz="1300"/>
              <a:t>:</a:t>
            </a:r>
          </a:p>
          <a:p>
            <a:pPr marL="457200" lvl="1" indent="0">
              <a:buNone/>
            </a:pPr>
            <a:r>
              <a:rPr lang="ru-RU" sz="1300"/>
              <a:t>Зарплаты административного и управленческого персонала: $100,000 в год с постепенным увеличением по мере роста компании.</a:t>
            </a:r>
          </a:p>
          <a:p>
            <a:pPr marL="457200" lvl="1" indent="0">
              <a:buNone/>
            </a:pPr>
            <a:r>
              <a:rPr lang="ru-RU" sz="1300"/>
              <a:t>Поддержка пользователей, юридические услуги, офисные расходы: $50,000 в год.</a:t>
            </a:r>
          </a:p>
          <a:p>
            <a:pPr marL="0" indent="0">
              <a:buNone/>
            </a:pPr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val="229442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0AB41-F5EB-48A3-6D21-55E33F8A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Финансовые показатели (</a:t>
            </a:r>
            <a:r>
              <a:rPr lang="en-US" dirty="0"/>
              <a:t>Financial Projections)</a:t>
            </a:r>
            <a:endParaRPr lang="ru-RU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21E624-AB9B-7112-E84B-E11580697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/>
              <a:t>Точка безубыточности:</a:t>
            </a:r>
          </a:p>
          <a:p>
            <a:pPr marL="0" indent="0">
              <a:buNone/>
            </a:pPr>
            <a:r>
              <a:rPr lang="ru-RU" sz="2200" b="1"/>
              <a:t>Год 2</a:t>
            </a:r>
            <a:r>
              <a:rPr lang="ru-RU" sz="2200"/>
              <a:t>: Ожидается, что платформа выйдет на точку безубыточности к концу второго года работы. В этом году доходы начнут превышать расходы за счет увеличения подписок и расширения базы клиентов среди работодателей.</a:t>
            </a:r>
          </a:p>
          <a:p>
            <a:pPr marL="0" indent="0">
              <a:buNone/>
            </a:pPr>
            <a:endParaRPr lang="ru-RU" sz="220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Ранние инвестиции</a:t>
            </a:r>
            <a:r>
              <a:rPr kumimoji="0" lang="ru-RU" altLang="ru-RU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могут быть направлены на разработку и запуск маркетинговых кампаний, чтобы быстро расширить пользовательскую базу.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Ожидается, что в первые годы платформа будет реинвестировать значительные доходы в улучшение продукта и маркетинг для ускоренного роста.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В долгосрочной перспективе мы планируем выйти на устойчивый доход за счет повторяющихся подписок, увеличения числа работодателей и расширения на новые рынки. </a:t>
            </a:r>
          </a:p>
          <a:p>
            <a:pPr marL="0" indent="0">
              <a:buNone/>
            </a:pPr>
            <a:endParaRPr lang="ru-RU" sz="2200"/>
          </a:p>
          <a:p>
            <a:pPr marL="0" indent="0">
              <a:buNone/>
            </a:pP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260834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D0B4D-D3E0-A5DC-3286-C8504CB5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Запрос (</a:t>
            </a:r>
            <a:r>
              <a:rPr lang="en-US" sz="4000">
                <a:solidFill>
                  <a:srgbClr val="FFFFFF"/>
                </a:solidFill>
              </a:rPr>
              <a:t>Ask)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9797F-4F9E-48B1-5D83-2D51891F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99" y="1784796"/>
            <a:ext cx="11732646" cy="47786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200" b="1" dirty="0"/>
              <a:t>Запрашиваемая сумма:</a:t>
            </a:r>
            <a:r>
              <a:rPr lang="en-US" sz="1200" b="1" dirty="0"/>
              <a:t> </a:t>
            </a:r>
            <a:r>
              <a:rPr lang="ru-RU" sz="1200" b="1" dirty="0"/>
              <a:t>$1,188,000</a:t>
            </a:r>
            <a:endParaRPr lang="ru-RU" sz="1200" dirty="0"/>
          </a:p>
          <a:p>
            <a:pPr marL="0" indent="0">
              <a:buNone/>
            </a:pPr>
            <a:r>
              <a:rPr lang="ru-RU" sz="1200" b="1" dirty="0"/>
              <a:t>Назначение средств:</a:t>
            </a:r>
          </a:p>
          <a:p>
            <a:pPr marL="0" indent="0">
              <a:buNone/>
            </a:pPr>
            <a:r>
              <a:rPr lang="ru-RU" sz="1200" b="1" dirty="0"/>
              <a:t>Разработка продукта</a:t>
            </a:r>
            <a:r>
              <a:rPr lang="ru-RU" sz="1200" dirty="0"/>
              <a:t> – $500,000:</a:t>
            </a:r>
          </a:p>
          <a:p>
            <a:pPr marL="457200" lvl="1" indent="0">
              <a:buNone/>
            </a:pPr>
            <a:r>
              <a:rPr lang="ru-RU" sz="1200" dirty="0"/>
              <a:t>Расширение функционала платформы (персонализированные рекомендации, автоматизированные процессы, мобильные приложения для </a:t>
            </a:r>
            <a:r>
              <a:rPr lang="ru-RU" sz="1200" dirty="0" err="1"/>
              <a:t>iOS</a:t>
            </a:r>
            <a:r>
              <a:rPr lang="ru-RU" sz="1200" dirty="0"/>
              <a:t> и </a:t>
            </a:r>
            <a:r>
              <a:rPr lang="ru-RU" sz="1200" dirty="0" err="1"/>
              <a:t>Android</a:t>
            </a:r>
            <a:r>
              <a:rPr lang="ru-RU" sz="1200" dirty="0"/>
              <a:t>).</a:t>
            </a:r>
          </a:p>
          <a:p>
            <a:pPr marL="457200" lvl="1" indent="0">
              <a:buNone/>
            </a:pPr>
            <a:r>
              <a:rPr lang="ru-RU" sz="1200" dirty="0"/>
              <a:t>Интеграция новых технологий, таких как машинное обучение и искусственный интеллект для более точных рекомендаций.</a:t>
            </a:r>
          </a:p>
          <a:p>
            <a:pPr marL="457200" lvl="1" indent="0">
              <a:buNone/>
            </a:pPr>
            <a:r>
              <a:rPr lang="ru-RU" sz="1200" dirty="0"/>
              <a:t>Техническая поддержка и обеспечение безопасности данных.</a:t>
            </a:r>
          </a:p>
          <a:p>
            <a:pPr marL="0" indent="0">
              <a:buNone/>
            </a:pPr>
            <a:r>
              <a:rPr lang="ru-RU" sz="1200" b="1" dirty="0"/>
              <a:t>Маркетинг и привлечение пользователей</a:t>
            </a:r>
            <a:r>
              <a:rPr lang="ru-RU" sz="1200" dirty="0"/>
              <a:t> – $350,000:</a:t>
            </a:r>
          </a:p>
          <a:p>
            <a:pPr marL="457200" lvl="1" indent="0">
              <a:buNone/>
            </a:pPr>
            <a:r>
              <a:rPr lang="ru-RU" sz="1200" dirty="0"/>
              <a:t>Проведение масштабных рекламных кампаний в цифровых каналах (Google </a:t>
            </a:r>
            <a:r>
              <a:rPr lang="ru-RU" sz="1200" dirty="0" err="1"/>
              <a:t>Ads</a:t>
            </a:r>
            <a:r>
              <a:rPr lang="ru-RU" sz="1200" dirty="0"/>
              <a:t>, соцсети, таргетинг).</a:t>
            </a:r>
          </a:p>
          <a:p>
            <a:pPr marL="457200" lvl="1" indent="0">
              <a:buNone/>
            </a:pPr>
            <a:r>
              <a:rPr lang="ru-RU" sz="1200" dirty="0"/>
              <a:t>Продвижение через партнерства с университетами, карьерными центрами и профессиональными сообществами.</a:t>
            </a:r>
          </a:p>
          <a:p>
            <a:pPr marL="457200" lvl="1" indent="0">
              <a:buNone/>
            </a:pPr>
            <a:r>
              <a:rPr lang="ru-RU" sz="1200" dirty="0"/>
              <a:t>Привлечение лидеров мнений и создание контентной стратегии для формирования доверия к бренду.</a:t>
            </a:r>
          </a:p>
          <a:p>
            <a:pPr marL="0" indent="0">
              <a:buNone/>
            </a:pPr>
            <a:r>
              <a:rPr lang="ru-RU" sz="1200" b="1" dirty="0"/>
              <a:t>Найм сотрудников</a:t>
            </a:r>
            <a:r>
              <a:rPr lang="ru-RU" sz="1200" dirty="0"/>
              <a:t> – $250,000:</a:t>
            </a:r>
          </a:p>
          <a:p>
            <a:pPr marL="457200" lvl="1" indent="0">
              <a:buNone/>
            </a:pPr>
            <a:r>
              <a:rPr lang="ru-RU" sz="1200" dirty="0"/>
              <a:t>Набор и оплата труда ключевых специалистов (разработчики, UX/UI дизайнеры, менеджеры по продукту).</a:t>
            </a:r>
          </a:p>
          <a:p>
            <a:pPr marL="457200" lvl="1" indent="0">
              <a:buNone/>
            </a:pPr>
            <a:r>
              <a:rPr lang="ru-RU" sz="1200" dirty="0"/>
              <a:t>Увеличение штата специалистов по маркетингу, аналитике и продажам для эффективного масштабирования проекта.</a:t>
            </a:r>
          </a:p>
          <a:p>
            <a:pPr marL="0" indent="0">
              <a:buNone/>
            </a:pPr>
            <a:r>
              <a:rPr lang="ru-RU" sz="1200" b="1" dirty="0"/>
              <a:t>Операционные расходы</a:t>
            </a:r>
            <a:r>
              <a:rPr lang="ru-RU" sz="1200" dirty="0"/>
              <a:t> – $88,000:</a:t>
            </a:r>
          </a:p>
          <a:p>
            <a:pPr marL="457200" lvl="1" indent="0">
              <a:buNone/>
            </a:pPr>
            <a:r>
              <a:rPr lang="ru-RU" sz="1200" dirty="0"/>
              <a:t>Административные расходы, включая аренду офиса, юридическое и бухгалтерское сопровождение, лицензии.</a:t>
            </a:r>
          </a:p>
          <a:p>
            <a:pPr marL="457200" lvl="1" indent="0">
              <a:buNone/>
            </a:pPr>
            <a:r>
              <a:rPr lang="ru-RU" sz="1200" dirty="0"/>
              <a:t>Обеспечение бесперебойной работы службы поддержки пользователей и внутренних процессов.</a:t>
            </a:r>
          </a:p>
          <a:p>
            <a:pPr marL="0" indent="0">
              <a:buNone/>
            </a:pPr>
            <a:r>
              <a:rPr lang="ru-RU" sz="1200" dirty="0"/>
              <a:t>Эти средства позволят ускорить разработку продукта, усилить маркетинг для привлечения пользователей и обеспечить качественную поддержку клиентов, что в итоге позволит компании выйти на рынок и завоевать его долю.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25790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2B62C-F6AC-454A-FEFE-CC6E9E97B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/>
              <a:t>Присоединяйтесь к нам и помогите революционизировать рынок карьерного развития с помощью искусственного интеллекта! Вместе мы сможем сделать поиск работы и развитие карьеры проще и эффективнее для миллионов людей.</a:t>
            </a:r>
          </a:p>
          <a:p>
            <a:pPr marL="0" indent="0">
              <a:buNone/>
            </a:pPr>
            <a:endParaRPr lang="ru-RU" sz="2000"/>
          </a:p>
          <a:p>
            <a:pPr marL="0" indent="0">
              <a:buNone/>
            </a:pPr>
            <a:r>
              <a:rPr lang="ru-RU" sz="2000" b="1"/>
              <a:t>Контактная информация:</a:t>
            </a:r>
          </a:p>
          <a:p>
            <a:pPr marL="0" indent="0">
              <a:buNone/>
            </a:pPr>
            <a:r>
              <a:rPr lang="ru-RU" sz="2000" b="1"/>
              <a:t>Имя</a:t>
            </a:r>
            <a:r>
              <a:rPr lang="ru-RU" sz="2000"/>
              <a:t>: Антон</a:t>
            </a:r>
          </a:p>
          <a:p>
            <a:pPr marL="0" indent="0">
              <a:buNone/>
            </a:pPr>
            <a:r>
              <a:rPr lang="ru-RU" sz="2000" b="1"/>
              <a:t>Должность</a:t>
            </a:r>
            <a:r>
              <a:rPr lang="ru-RU" sz="2000"/>
              <a:t>: Основатель и генеральный директор</a:t>
            </a:r>
          </a:p>
          <a:p>
            <a:pPr marL="0" indent="0">
              <a:buNone/>
            </a:pPr>
            <a:r>
              <a:rPr lang="ru-RU" sz="2000" b="1"/>
              <a:t>Email</a:t>
            </a:r>
            <a:r>
              <a:rPr lang="ru-RU" sz="2000"/>
              <a:t>: </a:t>
            </a:r>
            <a:r>
              <a:rPr lang="en-US" sz="2000"/>
              <a:t>an.volovod</a:t>
            </a:r>
            <a:r>
              <a:rPr lang="ru-RU" sz="2000"/>
              <a:t>@</a:t>
            </a:r>
            <a:r>
              <a:rPr lang="en-US" sz="2000"/>
              <a:t>yandex.ru</a:t>
            </a:r>
            <a:endParaRPr lang="ru-RU" sz="2000"/>
          </a:p>
          <a:p>
            <a:pPr marL="0" indent="0">
              <a:buNone/>
            </a:pPr>
            <a:r>
              <a:rPr lang="ru-RU" sz="2000" b="1"/>
              <a:t>Телефон</a:t>
            </a:r>
            <a:r>
              <a:rPr lang="ru-RU" sz="2000"/>
              <a:t>: +</a:t>
            </a:r>
            <a:r>
              <a:rPr lang="en-US" sz="2000"/>
              <a:t>7</a:t>
            </a:r>
            <a:r>
              <a:rPr lang="ru-RU" sz="2000"/>
              <a:t> (</a:t>
            </a:r>
            <a:r>
              <a:rPr lang="en-US" sz="2000"/>
              <a:t>967</a:t>
            </a:r>
            <a:r>
              <a:rPr lang="ru-RU" sz="2000"/>
              <a:t>) </a:t>
            </a:r>
            <a:r>
              <a:rPr lang="en-US" sz="2000"/>
              <a:t>507</a:t>
            </a:r>
            <a:r>
              <a:rPr lang="ru-RU" sz="2000"/>
              <a:t>-</a:t>
            </a:r>
            <a:r>
              <a:rPr lang="en-US" sz="2000"/>
              <a:t>49-79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049493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67DE5CB4-D0BD-FCC0-7048-E1BD6BEC9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/>
              <a:t>Спасибо за ваше внимание! </a:t>
            </a:r>
          </a:p>
          <a:p>
            <a:pPr marL="0" indent="0">
              <a:buNone/>
            </a:pPr>
            <a:r>
              <a:rPr lang="ru-RU" sz="2000"/>
              <a:t>Мы готовы к обсуждению деталей и сотрудничеству.</a:t>
            </a:r>
          </a:p>
        </p:txBody>
      </p:sp>
    </p:spTree>
    <p:extLst>
      <p:ext uri="{BB962C8B-B14F-4D97-AF65-F5344CB8AC3E}">
        <p14:creationId xmlns:p14="http://schemas.microsoft.com/office/powerpoint/2010/main" val="291402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C6708-FE59-7D9C-EF02-B5C8646D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924179"/>
          </a:xfrm>
        </p:spPr>
        <p:txBody>
          <a:bodyPr/>
          <a:lstStyle/>
          <a:p>
            <a:r>
              <a:rPr lang="ru-RU" b="1" dirty="0"/>
              <a:t>Проблема (</a:t>
            </a:r>
            <a:r>
              <a:rPr lang="en-US" b="1" dirty="0"/>
              <a:t>Problem):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B6BFF-F1B6-A550-2C90-B2AE3F0A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647"/>
            <a:ext cx="10262616" cy="20880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Большинство людей испытывают трудности в поиске работы, соответствующей их навыкам и карьерным ожиданиям. Также у них нет возможности получать менторскую поддержку для развития карьеры.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C1636-84A6-1A86-006D-D411C3A58282}"/>
              </a:ext>
            </a:extLst>
          </p:cNvPr>
          <p:cNvSpPr txBox="1"/>
          <p:nvPr/>
        </p:nvSpPr>
        <p:spPr>
          <a:xfrm>
            <a:off x="838200" y="3591806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Пример из жизни</a:t>
            </a:r>
            <a:r>
              <a:rPr lang="ru-RU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8573C-949E-8D2C-FB0E-63198A698E3B}"/>
              </a:ext>
            </a:extLst>
          </p:cNvPr>
          <p:cNvSpPr txBox="1"/>
          <p:nvPr/>
        </p:nvSpPr>
        <p:spPr>
          <a:xfrm>
            <a:off x="838200" y="4107440"/>
            <a:ext cx="10683240" cy="183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«Сергей, опытный специалист, ищет работу более трех месяцев, но не может найти вакансии, которые соответствовали бы его образованию и опыту. Ему также сложно получить рекомендации от профессионалов."</a:t>
            </a:r>
          </a:p>
        </p:txBody>
      </p:sp>
    </p:spTree>
    <p:extLst>
      <p:ext uri="{BB962C8B-B14F-4D97-AF65-F5344CB8AC3E}">
        <p14:creationId xmlns:p14="http://schemas.microsoft.com/office/powerpoint/2010/main" val="10929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ческое лицо, одежд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CAF58CF-19D8-3F7B-5F98-887FE31F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129" cy="6858000"/>
          </a:xfrm>
        </p:spPr>
      </p:pic>
    </p:spTree>
    <p:extLst>
      <p:ext uri="{BB962C8B-B14F-4D97-AF65-F5344CB8AC3E}">
        <p14:creationId xmlns:p14="http://schemas.microsoft.com/office/powerpoint/2010/main" val="185318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C5B4A-441A-D5C0-4A79-694AC7E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Проблема (</a:t>
            </a:r>
            <a:r>
              <a:rPr lang="en-US" sz="4000" b="1">
                <a:solidFill>
                  <a:srgbClr val="FFFFFF"/>
                </a:solidFill>
              </a:rPr>
              <a:t>Problem):</a:t>
            </a:r>
            <a:endParaRPr lang="ru-RU" sz="4000" b="1">
              <a:solidFill>
                <a:srgbClr val="FFFFFF"/>
              </a:solidFill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3CAA8891-E7DB-86EF-0F9A-E4AD14E8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300"/>
              <a:t>На сегодняшний день существует несколько ключевых проблем, с которыми сталкиваются люди на пути к успешной карьере:</a:t>
            </a:r>
          </a:p>
          <a:p>
            <a:pPr marL="0" indent="0">
              <a:buNone/>
            </a:pPr>
            <a:r>
              <a:rPr lang="ru-RU" sz="1300" b="1"/>
              <a:t>Перегруженность информацией</a:t>
            </a:r>
            <a:r>
              <a:rPr lang="ru-RU" sz="1300"/>
              <a:t>: Сотни тысяч вакансий размещаются на карьерных платформах ежедневно, что приводит к тому, что соискатели не могут эффективно фильтровать их и находить релевантные предложения. Пользователям часто сложно отобрать именно те вакансии, которые соответствуют их навыкам, опыту и карьерным целям.</a:t>
            </a:r>
          </a:p>
          <a:p>
            <a:pPr marL="0" indent="0">
              <a:buNone/>
            </a:pPr>
            <a:r>
              <a:rPr lang="ru-RU" sz="1300" b="1"/>
              <a:t>Отсутствие персонализированных рекомендаций</a:t>
            </a:r>
            <a:r>
              <a:rPr lang="ru-RU" sz="1300"/>
              <a:t>: Большинство карьерных платформ предоставляют общий список вакансий без учета индивидуальных потребностей и особенностей соискателя, таких как его образование, опыт, навыки и карьерные предпочтения. Это приводит к потере времени и упущению возможностей.</a:t>
            </a:r>
          </a:p>
          <a:p>
            <a:pPr marL="0" indent="0">
              <a:buNone/>
            </a:pPr>
            <a:r>
              <a:rPr lang="ru-RU" sz="1300" b="1"/>
              <a:t>Недостаток карьерных консультаций и наставничества</a:t>
            </a:r>
            <a:r>
              <a:rPr lang="ru-RU" sz="1300"/>
              <a:t>: Молодые специалисты и те, кто меняют карьеру, часто испытывают нехватку профессиональных советов. Доступ к опытным наставникам крайне ограничен, а поиск правильного ментора для карьерного роста представляет собой вызов.</a:t>
            </a:r>
          </a:p>
          <a:p>
            <a:pPr marL="0" indent="0">
              <a:buNone/>
            </a:pPr>
            <a:r>
              <a:rPr lang="ru-RU" sz="1300" b="1"/>
              <a:t>Неэффективная коммуникация с работодателями</a:t>
            </a:r>
            <a:r>
              <a:rPr lang="ru-RU" sz="1300"/>
              <a:t>: Взаимодействие между работодателями и соискателями часто затруднено отсутствием своевременных уведомлений о новых релевантных вакансиях или изменениях статусов заявок.</a:t>
            </a:r>
          </a:p>
          <a:p>
            <a:pPr marL="0" indent="0">
              <a:buNone/>
            </a:pPr>
            <a:r>
              <a:rPr lang="ru-RU" sz="1300" b="1"/>
              <a:t>Низкий уровень прозрачности карьерных путей</a:t>
            </a:r>
            <a:r>
              <a:rPr lang="ru-RU" sz="1300"/>
              <a:t>: Многие кандидаты не имеют четкого представления о том, какие навыки им необходимо развивать для достижения конкретных карьерных целей. В результате они не могут точно оценить, какие шаги и усилия приведут их к желаемой позиции.</a:t>
            </a:r>
          </a:p>
          <a:p>
            <a:pPr marL="0" indent="0">
              <a:buNone/>
            </a:pPr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val="324905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ультфильм, мультфильм, Анимац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5156FF7-C56B-6353-1898-0C4EBCF59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EADA9-B7D5-4DF0-68D9-9E7F7B8E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Как </a:t>
            </a:r>
            <a:r>
              <a:rPr lang="en-US" sz="4000" b="1">
                <a:solidFill>
                  <a:srgbClr val="FFFFFF"/>
                </a:solidFill>
              </a:rPr>
              <a:t>HEADPLUS </a:t>
            </a:r>
            <a:r>
              <a:rPr lang="ru-RU" sz="4000" b="1">
                <a:solidFill>
                  <a:srgbClr val="FFFFFF"/>
                </a:solidFill>
              </a:rPr>
              <a:t>решает эти проблемы?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5D29B307-4AB9-F4F0-711C-B585D6885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7962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73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 помещении, человек, ноутбук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1A3E853-6B58-3A77-C053-2FF26D488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80" y="-69850"/>
            <a:ext cx="12474160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A66D6-AF53-B8B3-C8B6-F42F0F99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Рынок (</a:t>
            </a:r>
            <a:r>
              <a:rPr lang="en-US" sz="4000" b="1">
                <a:solidFill>
                  <a:srgbClr val="FFFFFF"/>
                </a:solidFill>
              </a:rPr>
              <a:t>Market Opportunity)</a:t>
            </a:r>
            <a:endParaRPr lang="ru-RU" sz="4000" b="1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583B2-A4B5-DDB6-0F54-C81977F3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600" b="1"/>
              <a:t>Общий рынок онлайн-рекрутинга и карьерного развития:</a:t>
            </a:r>
          </a:p>
          <a:p>
            <a:pPr marL="0" indent="0">
              <a:buNone/>
            </a:pPr>
            <a:r>
              <a:rPr lang="ru-RU" sz="1600"/>
              <a:t>Рынок онлайн-рекрутинга и карьерного развития демонстрирует устойчивый рост в последние годы благодаря развитию технологий и изменению потребностей в рабочих силах. Все больше компаний переходят на цифровые платформы для поиска сотрудников, а соискатели предпочитают онлайн-инструменты для построения карьеры и поиска работы.</a:t>
            </a:r>
          </a:p>
          <a:p>
            <a:pPr marL="0" indent="0">
              <a:buNone/>
            </a:pPr>
            <a:r>
              <a:rPr lang="ru-RU" sz="1600" b="1"/>
              <a:t>Глобальный рынок онлайн-рекрутинга</a:t>
            </a:r>
            <a:r>
              <a:rPr lang="ru-RU" sz="1600"/>
              <a:t>: В 2023 году глобальный рынок онлайн-рекрутинга был оценен примерно в </a:t>
            </a:r>
            <a:r>
              <a:rPr lang="ru-RU" sz="1600" b="1"/>
              <a:t>$29,3 миллиарда</a:t>
            </a:r>
            <a:r>
              <a:rPr lang="ru-RU" sz="1600"/>
              <a:t>, и ожидается, что он будет расти со среднегодовым темпом роста (CAGR) более чем на </a:t>
            </a:r>
            <a:r>
              <a:rPr lang="ru-RU" sz="1600" b="1"/>
              <a:t>7%</a:t>
            </a:r>
            <a:r>
              <a:rPr lang="ru-RU" sz="1600"/>
              <a:t> до 2028 года. Основные факторы роста – это цифровизация процессов найма, использование данных и алгоритмов ИИ для поиска кандидатов.</a:t>
            </a:r>
          </a:p>
          <a:p>
            <a:pPr marL="0" indent="0">
              <a:buNone/>
            </a:pPr>
            <a:r>
              <a:rPr lang="ru-RU" sz="1600" b="1"/>
              <a:t>Карьерное развитие и обучение</a:t>
            </a:r>
            <a:r>
              <a:rPr lang="ru-RU" sz="1600"/>
              <a:t>: Рынок онлайн-обучения и карьерного консультирования также демонстрирует впечатляющий рост. В 2023 году он был оценен в </a:t>
            </a:r>
            <a:r>
              <a:rPr lang="ru-RU" sz="1600" b="1"/>
              <a:t>$350 миллиардов</a:t>
            </a:r>
            <a:r>
              <a:rPr lang="ru-RU" sz="1600"/>
              <a:t>, а к 2026 году, по прогнозам, может достигнуть </a:t>
            </a:r>
            <a:r>
              <a:rPr lang="ru-RU" sz="1600" b="1"/>
              <a:t>$500 миллиардов</a:t>
            </a:r>
            <a:r>
              <a:rPr lang="ru-RU" sz="1600"/>
              <a:t>, включая как традиционные онлайн-курсы, так и сервисы менторства и карьерного коучинга.</a:t>
            </a:r>
          </a:p>
          <a:p>
            <a:pPr marL="0" indent="0">
              <a:buNone/>
            </a:pP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2360577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2267</Words>
  <Application>Microsoft Office PowerPoint</Application>
  <PresentationFormat>Широкоэкранный</PresentationFormat>
  <Paragraphs>168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Тема Office</vt:lpstr>
      <vt:lpstr>HEADPLUS</vt:lpstr>
      <vt:lpstr>Презентация PowerPoint</vt:lpstr>
      <vt:lpstr>Проблема (Problem):</vt:lpstr>
      <vt:lpstr>Презентация PowerPoint</vt:lpstr>
      <vt:lpstr>Проблема (Problem):</vt:lpstr>
      <vt:lpstr>Презентация PowerPoint</vt:lpstr>
      <vt:lpstr>Как HEADPLUS решает эти проблемы?</vt:lpstr>
      <vt:lpstr>Презентация PowerPoint</vt:lpstr>
      <vt:lpstr>Рынок (Market Opportunity)</vt:lpstr>
      <vt:lpstr>Презентация PowerPoint</vt:lpstr>
      <vt:lpstr>Наши данные по рынку:</vt:lpstr>
      <vt:lpstr>Презентация PowerPoint</vt:lpstr>
      <vt:lpstr>Оценка объема рынка:</vt:lpstr>
      <vt:lpstr>Презентация PowerPoint</vt:lpstr>
      <vt:lpstr>Продукт (Product)</vt:lpstr>
      <vt:lpstr>Презентация PowerPoint</vt:lpstr>
      <vt:lpstr>Интерфейс</vt:lpstr>
      <vt:lpstr>Бизнес-модель (Business Model)</vt:lpstr>
      <vt:lpstr>Конкуренты (Competition)</vt:lpstr>
      <vt:lpstr>Конкурентные преимущества:</vt:lpstr>
      <vt:lpstr>Конкурентные преимущества:</vt:lpstr>
      <vt:lpstr>Команда (Team)</vt:lpstr>
      <vt:lpstr>Финансовые показатели (Financial Projections)</vt:lpstr>
      <vt:lpstr>Финансовые показатели (Financial Projections)</vt:lpstr>
      <vt:lpstr>Финансовые показатели (Financial Projections)</vt:lpstr>
      <vt:lpstr>Запрос (Ask)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machine soulless</dc:creator>
  <cp:lastModifiedBy>machine soulless</cp:lastModifiedBy>
  <cp:revision>1</cp:revision>
  <dcterms:created xsi:type="dcterms:W3CDTF">2024-09-17T06:55:51Z</dcterms:created>
  <dcterms:modified xsi:type="dcterms:W3CDTF">2024-09-17T08:19:40Z</dcterms:modified>
</cp:coreProperties>
</file>