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78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EC6F4B2-C5A9-417C-B3F3-9BF2AF1CE6B0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757C46B8-F36E-4067-9D32-FD4FDCB2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7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F4B2-C5A9-417C-B3F3-9BF2AF1CE6B0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6B8-F36E-4067-9D32-FD4FDCB2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F4B2-C5A9-417C-B3F3-9BF2AF1CE6B0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6B8-F36E-4067-9D32-FD4FDCB2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9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F4B2-C5A9-417C-B3F3-9BF2AF1CE6B0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6B8-F36E-4067-9D32-FD4FDCB2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96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F4B2-C5A9-417C-B3F3-9BF2AF1CE6B0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6B8-F36E-4067-9D32-FD4FDCB2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2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F4B2-C5A9-417C-B3F3-9BF2AF1CE6B0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6B8-F36E-4067-9D32-FD4FDCB2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9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F4B2-C5A9-417C-B3F3-9BF2AF1CE6B0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6B8-F36E-4067-9D32-FD4FDCB2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42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F4B2-C5A9-417C-B3F3-9BF2AF1CE6B0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6B8-F36E-4067-9D32-FD4FDCB2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9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F4B2-C5A9-417C-B3F3-9BF2AF1CE6B0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6B8-F36E-4067-9D32-FD4FDCB2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5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F4B2-C5A9-417C-B3F3-9BF2AF1CE6B0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6B8-F36E-4067-9D32-FD4FDCB2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3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F4B2-C5A9-417C-B3F3-9BF2AF1CE6B0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6B8-F36E-4067-9D32-FD4FDCB2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8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F4B2-C5A9-417C-B3F3-9BF2AF1CE6B0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6B8-F36E-4067-9D32-FD4FDCB2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94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F4B2-C5A9-417C-B3F3-9BF2AF1CE6B0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6B8-F36E-4067-9D32-FD4FDCB2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0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F4B2-C5A9-417C-B3F3-9BF2AF1CE6B0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6B8-F36E-4067-9D32-FD4FDCB2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1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F4B2-C5A9-417C-B3F3-9BF2AF1CE6B0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6B8-F36E-4067-9D32-FD4FDCB2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0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F4B2-C5A9-417C-B3F3-9BF2AF1CE6B0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6B8-F36E-4067-9D32-FD4FDCB2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5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F4B2-C5A9-417C-B3F3-9BF2AF1CE6B0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6B8-F36E-4067-9D32-FD4FDCB2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EC6F4B2-C5A9-417C-B3F3-9BF2AF1CE6B0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57C46B8-F36E-4067-9D32-FD4FDCB2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8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978" y="2099929"/>
            <a:ext cx="8825658" cy="1280776"/>
          </a:xfrm>
        </p:spPr>
        <p:txBody>
          <a:bodyPr/>
          <a:lstStyle/>
          <a:p>
            <a:r>
              <a:rPr lang="ru-RU" sz="4400" dirty="0"/>
              <a:t>Инвестиция Ваших средств в коммерческое помещение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7726" y="4340993"/>
            <a:ext cx="8825658" cy="861420"/>
          </a:xfrm>
        </p:spPr>
        <p:txBody>
          <a:bodyPr/>
          <a:lstStyle/>
          <a:p>
            <a:pPr lvl="1"/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Ваши 1 500 000 рублей могут принести прибыль более 260 000 тыс.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800771" y="3700605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Доходность сделки за 3-5 месяцев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15,5% по сделке и от 38,7% годовых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213600" y="5953023"/>
            <a:ext cx="10294650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Предложение актуально до 10.06.2024</a:t>
            </a:r>
          </a:p>
        </p:txBody>
      </p:sp>
    </p:spTree>
    <p:extLst>
      <p:ext uri="{BB962C8B-B14F-4D97-AF65-F5344CB8AC3E}">
        <p14:creationId xmlns:p14="http://schemas.microsoft.com/office/powerpoint/2010/main" val="399359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947920"/>
            <a:ext cx="8598646" cy="871644"/>
          </a:xfrm>
        </p:spPr>
        <p:txBody>
          <a:bodyPr/>
          <a:lstStyle/>
          <a:p>
            <a:pPr algn="ctr"/>
            <a:r>
              <a:rPr lang="ru-RU" sz="3200" dirty="0"/>
              <a:t>Инвестиционный объект: офисное помещение в бизнес-центре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318" b="18858"/>
          <a:stretch/>
        </p:blipFill>
        <p:spPr>
          <a:xfrm>
            <a:off x="9670858" y="2350468"/>
            <a:ext cx="2212288" cy="28127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9" r="1566"/>
          <a:stretch/>
        </p:blipFill>
        <p:spPr>
          <a:xfrm>
            <a:off x="2777775" y="2342618"/>
            <a:ext cx="1942006" cy="2801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6" r="4504" b="6539"/>
          <a:stretch/>
        </p:blipFill>
        <p:spPr>
          <a:xfrm>
            <a:off x="4993662" y="2337073"/>
            <a:ext cx="1988186" cy="2812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3" r="790" b="8418"/>
          <a:stretch/>
        </p:blipFill>
        <p:spPr>
          <a:xfrm>
            <a:off x="7255729" y="2337073"/>
            <a:ext cx="2116871" cy="2826188"/>
          </a:xfrm>
          <a:prstGeom prst="rect">
            <a:avLst/>
          </a:prstGeom>
        </p:spPr>
      </p:pic>
      <p:pic>
        <p:nvPicPr>
          <p:cNvPr id="1026" name="Picture 2" descr="https://avatars.mds.yandex.net/get-altay/363317/2a00000187b5935e802434d05da528f75f52/XXX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6" r="21619" b="8979"/>
          <a:stretch/>
        </p:blipFill>
        <p:spPr bwMode="auto">
          <a:xfrm>
            <a:off x="125574" y="2370460"/>
            <a:ext cx="2378320" cy="280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5574" y="5238750"/>
            <a:ext cx="107628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Тверь,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первая линия, здание класса 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25,6 кв.м.</a:t>
            </a:r>
          </a:p>
        </p:txBody>
      </p:sp>
    </p:spTree>
    <p:extLst>
      <p:ext uri="{BB962C8B-B14F-4D97-AF65-F5344CB8AC3E}">
        <p14:creationId xmlns:p14="http://schemas.microsoft.com/office/powerpoint/2010/main" val="154932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882" y="725473"/>
            <a:ext cx="4437268" cy="11355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объекта: 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95901" y="2996659"/>
            <a:ext cx="4678332" cy="17409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Твери: 414 756 чел., 190 км до Москвы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здании 4 этажа, имеется своя парковка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БЦ арендуют помещения: Анекс тур, КБ, Ренессанс, Альфа Недвижимость, Европлан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6211" y="1861066"/>
            <a:ext cx="4678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Тверь, ул.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Новоторжская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18, корп. 1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138" y="1143001"/>
            <a:ext cx="584968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8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8" y="964669"/>
            <a:ext cx="3860259" cy="173566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объекта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Мансарда;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небольших окна;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ремонт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 на этаже;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парковка около БЦ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99" y="1693332"/>
            <a:ext cx="3514725" cy="37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4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доходности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305517"/>
              </p:ext>
            </p:extLst>
          </p:nvPr>
        </p:nvGraphicFramePr>
        <p:xfrm>
          <a:off x="1479550" y="2384423"/>
          <a:ext cx="8761414" cy="187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0707">
                  <a:extLst>
                    <a:ext uri="{9D8B030D-6E8A-4147-A177-3AD203B41FA5}">
                      <a16:colId xmlns:a16="http://schemas.microsoft.com/office/drawing/2014/main" xmlns="" val="3379417254"/>
                    </a:ext>
                  </a:extLst>
                </a:gridCol>
                <a:gridCol w="4380707">
                  <a:extLst>
                    <a:ext uri="{9D8B030D-6E8A-4147-A177-3AD203B41FA5}">
                      <a16:colId xmlns:a16="http://schemas.microsoft.com/office/drawing/2014/main" xmlns="" val="3137061374"/>
                    </a:ext>
                  </a:extLst>
                </a:gridCol>
              </a:tblGrid>
              <a:tr h="37470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аренды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торговых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плащадей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600-1100 за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5612773"/>
                  </a:ext>
                </a:extLst>
              </a:tr>
              <a:tr h="37470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продажи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3598742"/>
                  </a:ext>
                </a:extLst>
              </a:tr>
              <a:tr h="37470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инвестиций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7036061"/>
                  </a:ext>
                </a:extLst>
              </a:tr>
              <a:tr h="37470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расходы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3599495"/>
                  </a:ext>
                </a:extLst>
              </a:tr>
              <a:tr h="37470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быстрой продажи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34741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220867"/>
              </p:ext>
            </p:extLst>
          </p:nvPr>
        </p:nvGraphicFramePr>
        <p:xfrm>
          <a:off x="1479550" y="4486275"/>
          <a:ext cx="876141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1414">
                  <a:extLst>
                    <a:ext uri="{9D8B030D-6E8A-4147-A177-3AD203B41FA5}">
                      <a16:colId xmlns:a16="http://schemas.microsoft.com/office/drawing/2014/main" xmlns="" val="1673859438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Возможные схемы инвестирования и доходности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1986477"/>
                  </a:ext>
                </a:extLst>
              </a:tr>
              <a:tr h="19145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вложении 200 000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доходность от 31 000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9330783"/>
                  </a:ext>
                </a:extLst>
              </a:tr>
              <a:tr h="191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вложении 300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 доходность от 45 500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5591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вложении 500 000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доходность от 77 500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875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вложении 700 000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доходность от 108 500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2310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вложении 1 000 000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доходность от 155 000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9432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вложении 1 200 000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доходность от 186 000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9443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35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332" y="1442452"/>
            <a:ext cx="10836528" cy="1788704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инвестиций: 1 540 000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Период: 3 – 5 мес.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Прибыль: от 260 тыс. (от 15,5% по сделке/ от 38,7% годовых)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72438" y="5657851"/>
            <a:ext cx="3792728" cy="899584"/>
          </a:xfrm>
        </p:spPr>
        <p:txBody>
          <a:bodyPr>
            <a:noAutofit/>
          </a:bodyPr>
          <a:lstStyle/>
          <a:p>
            <a:pPr algn="r"/>
            <a:r>
              <a:rPr lang="ru-RU" sz="14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Виктория Курбатова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r"/>
            <a:r>
              <a:rPr lang="ru-RU" sz="14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Тел., </a:t>
            </a:r>
            <a:r>
              <a:rPr lang="en-US" sz="14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WhatsApp</a:t>
            </a:r>
            <a:r>
              <a:rPr lang="ru-RU" sz="14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+79518039894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r"/>
            <a:r>
              <a:rPr lang="ru-RU" sz="14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Телеграм</a:t>
            </a:r>
            <a:r>
              <a:rPr lang="ru-RU" sz="14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@</a:t>
            </a:r>
            <a:r>
              <a:rPr lang="en-US" sz="14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Victoria</a:t>
            </a:r>
            <a:r>
              <a:rPr lang="ru-RU" sz="14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_</a:t>
            </a:r>
            <a:r>
              <a:rPr lang="en-US" sz="14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vvvv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371976" y="4986866"/>
            <a:ext cx="4438650" cy="8995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none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рады сотрудничеству! </a:t>
            </a:r>
          </a:p>
        </p:txBody>
      </p:sp>
    </p:spTree>
    <p:extLst>
      <p:ext uri="{BB962C8B-B14F-4D97-AF65-F5344CB8AC3E}">
        <p14:creationId xmlns:p14="http://schemas.microsoft.com/office/powerpoint/2010/main" val="4089310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2684</TotalTime>
  <Words>272</Words>
  <Application>Microsoft Office PowerPoint</Application>
  <PresentationFormat>Произвольный</PresentationFormat>
  <Paragraphs>42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Совет директоров</vt:lpstr>
      <vt:lpstr>Инвестиция Ваших средств в коммерческое помещение</vt:lpstr>
      <vt:lpstr>Инвестиционный объект: офисное помещение в бизнес-центре</vt:lpstr>
      <vt:lpstr>Местоположение объекта: </vt:lpstr>
      <vt:lpstr>Описание объекта</vt:lpstr>
      <vt:lpstr>Расчет доходности проекта</vt:lpstr>
      <vt:lpstr>Сумма инвестиций: 1 540 000 Период: 3 – 5 мес.  Прибыль: от 260 тыс. (от 15,5% по сделке/ от 38,7% годовых)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Инвестиция Ваших средств к коммерческое помещение</dc:title>
  <dc:creator>Люлина Кристина Владиславовна</dc:creator>
  <cp:lastModifiedBy>lenovo</cp:lastModifiedBy>
  <cp:revision>22</cp:revision>
  <dcterms:created xsi:type="dcterms:W3CDTF">2024-05-30T17:44:48Z</dcterms:created>
  <dcterms:modified xsi:type="dcterms:W3CDTF">2024-06-07T14:10:19Z</dcterms:modified>
</cp:coreProperties>
</file>