
<file path=[Content_Types].xml><?xml version="1.0" encoding="utf-8"?>
<Types xmlns="http://schemas.openxmlformats.org/package/2006/content-types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slide+xml" PartName="/ppt/slides/slide1.xml"/>
  <Override ContentType="application/vnd.openxmlformats-officedocument.presentationml.notesSlide+xml" PartName="/ppt/notesSlides/notesSlide2.xml"/>
  <Override ContentType="application/vnd.openxmlformats-officedocument.presentationml.slide+xml" PartName="/ppt/slides/slide2.xml"/>
  <Override ContentType="application/vnd.openxmlformats-officedocument.presentationml.notesSlide+xml" PartName="/ppt/notesSlides/notesSlide3.xml"/>
  <Override ContentType="application/vnd.openxmlformats-officedocument.presentationml.slide+xml" PartName="/ppt/slides/slide3.xml"/>
  <Override ContentType="application/vnd.openxmlformats-officedocument.presentationml.notesSlide+xml" PartName="/ppt/notesSlides/notesSlide4.xml"/>
  <Override ContentType="application/vnd.openxmlformats-officedocument.presentationml.slide+xml" PartName="/ppt/slides/slide4.xml"/>
  <Override ContentType="application/vnd.openxmlformats-officedocument.presentationml.notesSlide+xml" PartName="/ppt/notesSlides/notesSlide5.xml"/>
  <Override ContentType="application/vnd.openxmlformats-officedocument.presentationml.slide+xml" PartName="/ppt/slides/slide5.xml"/>
  <Override ContentType="application/vnd.openxmlformats-officedocument.presentationml.notesSlide+xml" PartName="/ppt/notesSlides/notesSlide6.xml"/>
  <Override ContentType="application/vnd.openxmlformats-officedocument.presentationml.slide+xml" PartName="/ppt/slides/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Default ContentType="image/jpeg" Extension="jpg"/>
  <Default ContentType="image/png" Extension="png"/>
  <Override ContentType="application/vnd.openxmlformats-officedocument.presentationml.presentation.main+xml" PartName="/ppt/presentation.xml"/>
  <Default ContentType="application/xml" Extension="xml"/>
  <Default ContentType="application/vnd.openxmlformats-package.relationships+xml" Extension="rels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/ppt/media/image1.jpg" Type="http://schemas.openxmlformats.org/officeDocument/2006/relationships/image"/><Relationship Id="rId2" Target="/ppt/media/image2.png" Type="http://schemas.openxmlformats.org/officeDocument/2006/relationships/image"/><Relationship Id="rId3" Target="/ppt/media/image3.jpg" Type="http://schemas.openxmlformats.org/officeDocument/2006/relationships/image"/><Relationship Id="rId4" Target="/ppt/media/image4.jpg" Type="http://schemas.openxmlformats.org/officeDocument/2006/relationships/image"/><Relationship Id="rId5" Target="/ppt/media/image5.jpg" Type="http://schemas.openxmlformats.org/officeDocument/2006/relationships/image"/><Relationship Id="rId6" Target="/ppt/media/image6.jpg" Type="http://schemas.openxmlformats.org/officeDocument/2006/relationships/image"/><Relationship Id="rId7" Target="/ppt/media/image7.jpg" Type="http://schemas.openxmlformats.org/officeDocument/2006/relationships/image"/><Relationship Id="rId8" Target="/ppt/media/image8.jpg" Type="http://schemas.openxmlformats.org/officeDocument/2006/relationships/image"/><Relationship Id="rId9" Target="ppt/media/img_cc_black.png" Type="http://schemas.openxmlformats.org/officeDocument/2006/relationships/image"/><Relationship Id="rId10" Target="ppt/presentation.xml" Type="http://schemas.openxmlformats.org/officeDocument/2006/relationships/officeDocument"/><Relationship Id="rId11" Target="docProps/core.xml" Type="http://schemas.openxmlformats.org/package/2006/relationships/metadata/core-properties"/><Relationship Id="rId12" Target="docProps/app.xml" Type="http://schemas.openxmlformats.org/officeDocument/2006/relationships/extended-properties"/></Relationships>
</file>

<file path=ppt/presentation.xml><?xml version="1.0" encoding="utf-8"?>
<p:presentation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embedTrueTypeFonts="1" saveSubsetFonts="1">
  <p:sldMasterIdLst>
    <p:sldMasterId id="2147483648" r:id="rId1"/>
  </p:sldMasterIdLst>
  <p:notesMasterIdLst>
    <p:notesMasterId r:id="rId3"/>
  </p:notesMasterIdLst>
  <p:sldIdLst>
    <p:sldId id="256" r:id="rId5"/>
    <p:sldId id="257" r:id="rId7"/>
    <p:sldId id="258" r:id="rId9"/>
    <p:sldId id="259" r:id="rId11"/>
    <p:sldId id="260" r:id="rId13"/>
    <p:sldId id="261" r:id="rId15"/>
    <p:sldId id="262" r:id="rId17"/>
  </p:sldIdLst>
  <p:sldSz cx="9144000" cy="5143500" type="custom"/>
  <p:notesSz cx="9144000" cy="5143500"/>
  <p:embeddedFontLst/>
  <p:custDataLst/>
  <p:defaultTextStyle>
    <a:defPPr>
      <a:defRPr lang="en-US"/>
    </a:defPPr>
    <a:lvl1pPr algn="l" lvl="0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1pPr>
    <a:lvl2pPr algn="l" lvl="1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2pPr>
    <a:lvl3pPr algn="l" lvl="2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3pPr>
    <a:lvl4pPr algn="l" lvl="3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4pPr>
    <a:lvl5pPr algn="l" lvl="4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5pPr>
    <a:lvl6pPr algn="l" lvl="5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6pPr>
    <a:lvl7pPr algn="l" lvl="6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7pPr>
    <a:lvl8pPr algn="l" lvl="7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8pPr>
    <a:lvl9pPr algn="l" lvl="8" marR="0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dirty="0" i="0" lang="en-US" strike="noStrike" sz="1400" u="none">
        <a:solidFill>
          <a:srgbClr val="000000"/>
        </a:solidFill>
        <a:latin typeface="Arial"/>
      </a:defRPr>
    </a:lvl9pPr>
  </p:defaultTextStyle>
</p:presentation>
</file>

<file path=ppt/presProps.xml><?xml version="1.0" encoding="utf-8"?>
<p:presentationPr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showPr showNarration="1">
    <p:sldAll/>
  </p:showPr>
</p:presentationPr>
</file>

<file path=ppt/tableStyles.xml><?xml version="1.0" encoding="utf-8"?>
<a:tblStyleLs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def="{5C22544A-7EE6-4342-B048-85BDC9FD1C3A}"/>
</file>

<file path=ppt/viewProps.xml><?xml version="1.0" encoding="utf-8"?>
<p:viewPr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normalViewPr showOutlineIcons="false">
    <p:restoredLeft sz="15620"/>
    <p:restoredTop sz="94660"/>
  </p:normalViewPr>
  <p:slideViewPr>
    <p:cSldViewPr>
      <p:cViewPr varScale="true">
        <p:scale>
          <a:sx d="100" n="73"/>
          <a:sy d="100" n="73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4" Target="theme/theme2.xml" Type="http://schemas.openxmlformats.org/officeDocument/2006/relationships/theme"/><Relationship Id="rId5" Target="slides/slide1.xml" Type="http://schemas.openxmlformats.org/officeDocument/2006/relationships/slide"/><Relationship Id="rId6" Target="notesSlides/notesSlide1.xml" Type="http://schemas.openxmlformats.org/officeDocument/2006/relationships/notesSlide"/><Relationship Id="rId7" Target="slides/slide2.xml" Type="http://schemas.openxmlformats.org/officeDocument/2006/relationships/slide"/><Relationship Id="rId8" Target="notesSlides/notesSlide2.xml" Type="http://schemas.openxmlformats.org/officeDocument/2006/relationships/notesSlide"/><Relationship Id="rId9" Target="slides/slide3.xml" Type="http://schemas.openxmlformats.org/officeDocument/2006/relationships/slide"/><Relationship Id="rId10" Target="notesSlides/notesSlide3.xml" Type="http://schemas.openxmlformats.org/officeDocument/2006/relationships/notesSlide"/><Relationship Id="rId11" Target="slides/slide4.xml" Type="http://schemas.openxmlformats.org/officeDocument/2006/relationships/slide"/><Relationship Id="rId12" Target="notesSlides/notesSlide4.xml" Type="http://schemas.openxmlformats.org/officeDocument/2006/relationships/notesSlide"/><Relationship Id="rId13" Target="slides/slide5.xml" Type="http://schemas.openxmlformats.org/officeDocument/2006/relationships/slide"/><Relationship Id="rId14" Target="notesSlides/notesSlide5.xml" Type="http://schemas.openxmlformats.org/officeDocument/2006/relationships/notesSlide"/><Relationship Id="rId15" Target="slides/slide6.xml" Type="http://schemas.openxmlformats.org/officeDocument/2006/relationships/slide"/><Relationship Id="rId16" Target="notesSlides/notesSlide6.xml" Type="http://schemas.openxmlformats.org/officeDocument/2006/relationships/notesSlide"/><Relationship Id="rId17" Target="slides/slide7.xml" Type="http://schemas.openxmlformats.org/officeDocument/2006/relationships/slide"/><Relationship Id="rId18" Target="notesSlides/notesSlide7.xml" Type="http://schemas.openxmlformats.org/officeDocument/2006/relationships/notesSlide"/><Relationship Id="rId19" Target="tableStyles.xml" Type="http://schemas.openxmlformats.org/officeDocument/2006/relationships/tableStyles"/><Relationship Id="rId20" Target="presProps.xml" Type="http://schemas.openxmlformats.org/officeDocument/2006/relationships/presProps"/><Relationship Id="rId21" Target="viewProps.xml" Type="http://schemas.openxmlformats.org/officeDocument/2006/relationships/viewProps"/></Relationships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bIns="45720" lIns="91440" rIns="91440" rtlCol="0" tIns="4572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1138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9144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!-- $Id$ --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shape1"/>
          <p:cNvSpPr>
            <a:spLocks noChangeArrowheads="1" noGrp="1"/>
          </p:cNvSpPr>
          <p:nvPr>
            <p:ph idx="1" type="body"/>
          </p:nvPr>
        </p:nvSpPr>
        <p:spPr>
          <a:noFill/>
          <a:ln/>
        </p:spPr>
        <p:txBody>
          <a:bodyPr rtlCol="0"/>
          <a:lstStyle/>
          <a:p>
            <a:pPr/>
            <a:r>
              <a:rPr dirty="0" lang="en-US"/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cust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9">
            <a:extLst>
              <a:ext uri="{3FC8F2A2-740B-4A7B-BF75-465CA2A4CD79}">
                <a16:creationId xmlns:a16="http://schemas.microsoft.com/office/drawing/2010/main" id="{85964A3F-0944-427E-B8CF-E4196F3DB879}"/>
              </a:ext>
            </a:extLst>
          </p:cNvPr>
          <p:cNvSpPr/>
          <p:nvPr/>
        </p:nvSpPr>
        <p:spPr>
          <a:xfrm rot="0">
            <a:off x="4572000" y="-125"/>
            <a:ext cx="45720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="ctr" bIns="91425" lIns="91425" rIns="91425" rtlCol="0" spcFirstLastPara="true" tIns="91425" wrap="square">
            <a:no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400" u="none">
                <a:solidFill>
                  <a:srgbClr val="000000"/>
                </a:solidFill>
                <a:latin typeface="Arial"/>
              </a:rPr>
              <a:t/>
            </a:r>
            <a:endParaRPr b="0" cap="none" dirty="0" i="0" lang="en-US" strike="noStrike" sz="1400" u="non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Google Shape;11;p9">
            <a:extLst>
              <a:ext uri="{A6B7DA93-9C2D-4A30-9B77-59F15B5197F3}">
                <a16:creationId xmlns:a16="http://schemas.microsoft.com/office/drawing/2010/main" id="{3B8B23C3-3802-48CD-8C34-042D8F4B4B1C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2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12;p9">
            <a:extLst>
              <a:ext uri="{B1BDB28C-3719-448E-9032-66B667976CF8}">
                <a16:creationId xmlns:a16="http://schemas.microsoft.com/office/drawing/2010/main" id="{F2926AA1-724A-4A8F-9491-544291D56CF3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1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5" name="Google Shape;13;p9">
            <a:extLst>
              <a:ext uri="{2990E5F6-F306-490B-892F-26BB5ED6A626}">
                <a16:creationId xmlns:a16="http://schemas.microsoft.com/office/drawing/2010/main" id="{29DEEA20-3739-4349-9418-B0A673EECE00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l"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1pPr>
            <a:lvl2pPr algn="l" indent="-317499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2pPr>
            <a:lvl3pPr algn="l" indent="-317499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3pPr>
            <a:lvl4pPr algn="l" indent="-317499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4pPr>
            <a:lvl5pPr algn="l" indent="-317499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5pPr>
            <a:lvl6pPr algn="l" indent="-317499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6pPr>
            <a:lvl7pPr algn="l" indent="-317499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7pPr>
            <a:lvl8pPr algn="l" indent="-317499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8pPr>
            <a:lvl9pPr algn="l" indent="-317499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Google Shape;14;p9">
            <a:extLst>
              <a:ext uri="{8FDC0A9C-C4F0-454D-9464-C1EBEA1A991F}">
                <a16:creationId xmlns:a16="http://schemas.microsoft.com/office/drawing/2010/main" id="{0CA1095B-EE46-401E-AB56-4A1965256EAE}"/>
              </a:ext>
            </a:extLst>
          </p:cNvPr>
          <p:cNvSpPr/>
          <p:nvPr>
            <p:ph idx="13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1EBBFFE0-BCAA-4F8A-A981-F6654B3EEE15}" type="slidenum"/>
            <a:endParaRPr dirty="0" lang="en-US"/>
          </a:p>
        </p:txBody>
      </p:sp>
      <p:sp>
        <p:nvSpPr>
          <p:cNvPr hidden="false" id="7" name="Footer Placeholder 4">
            <a:extLst>
              <a:ext uri="{9FB2A2FD-D542-41B9-8BA5-58010A1E2CE6}">
                <a16:creationId xmlns:a16="http://schemas.microsoft.com/office/drawing/2010/main" id="{0A712C0D-B814-491C-A2EB-23BBDB022E42}"/>
              </a:ext>
            </a:extLst>
          </p:cNvPr>
          <p:cNvSpPr>
            <a:spLocks noGrp="true"/>
          </p:cNvSpPr>
          <p:nvPr>
            <p:ph idx="14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8" name="Date Placeholder 3">
            <a:extLst>
              <a:ext uri="{9E3833E8-8D33-4B58-AA76-FE2575E75FC1}">
                <a16:creationId xmlns:a16="http://schemas.microsoft.com/office/drawing/2010/main" id="{12D7B07B-D9F6-40DD-B4E2-A43213DC019E}"/>
              </a:ext>
            </a:extLst>
          </p:cNvPr>
          <p:cNvSpPr>
            <a:spLocks noGrp="true"/>
          </p:cNvSpPr>
          <p:nvPr>
            <p:ph idx="15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0017A6DB-7931-445D-9F6D-1540FAF5E622}">
        <p14:creationId xmlns:p14="http://schemas.microsoft.com/office/powerpoint/2010/main" val="1716270542181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cust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5;p18">
            <a:extLst>
              <a:ext uri="{CFC891D6-7D7D-4E96-8A85-5984911267C4}">
                <a16:creationId xmlns:a16="http://schemas.microsoft.com/office/drawing/2010/main" id="{E504FF5B-4C58-4B3C-901E-0287B7E1DA59}"/>
              </a:ext>
            </a:extLst>
          </p:cNvPr>
          <p:cNvSpPr/>
          <p:nvPr>
            <p:ph idx="10" type="title"/>
          </p:nvPr>
        </p:nvSpPr>
        <p:spPr>
          <a:xfrm rot="0"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12000"/>
            </a:lvl9pPr>
          </a:lstStyle>
          <a:p>
            <a:pPr/>
            <a:r>
              <a:rPr dirty="0" lang="en-US"/>
              <a:t>xx%</a:t>
            </a:r>
            <a:endParaRPr dirty="0" lang="en-US"/>
          </a:p>
        </p:txBody>
      </p:sp>
      <p:sp>
        <p:nvSpPr>
          <p:cNvPr id="3" name="Google Shape;46;p18">
            <a:extLst>
              <a:ext uri="{A5A5E3A7-BF9D-42A1-B0AC-BE563969CDB2}">
                <a16:creationId xmlns:a16="http://schemas.microsoft.com/office/drawing/2010/main" id="{F0CDF394-891A-4E3C-9376-2FF781DB66FC}"/>
              </a:ext>
            </a:extLst>
          </p:cNvPr>
          <p:cNvSpPr/>
          <p:nvPr>
            <p:ph idx="11" type="body"/>
          </p:nvPr>
        </p:nvSpPr>
        <p:spPr>
          <a:xfrm rot="0"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ctr"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1pPr>
            <a:lvl2pPr algn="ctr" indent="-317499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2pPr>
            <a:lvl3pPr algn="ctr" indent="-317499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3pPr>
            <a:lvl4pPr algn="ctr" indent="-317499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4pPr>
            <a:lvl5pPr algn="ctr" indent="-317499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5pPr>
            <a:lvl6pPr algn="ctr" indent="-317499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6pPr>
            <a:lvl7pPr algn="ctr" indent="-317499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7pPr>
            <a:lvl8pPr algn="ctr" indent="-317499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8pPr>
            <a:lvl9pPr algn="ctr" indent="-317499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47;p18">
            <a:extLst>
              <a:ext uri="{D5A98F78-D47B-427F-8978-31571A0E65D7}">
                <a16:creationId xmlns:a16="http://schemas.microsoft.com/office/drawing/2010/main" id="{88C284F3-33AE-4694-A81F-6BE041A76468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8E13DD29-EDDB-49A3-B3E7-E7184B9CF1A6}" type="slidenum"/>
            <a:endParaRPr dirty="0" lang="en-US"/>
          </a:p>
        </p:txBody>
      </p:sp>
      <p:sp>
        <p:nvSpPr>
          <p:cNvPr hidden="false" id="5" name="Footer Placeholder 4">
            <a:extLst>
              <a:ext uri="{3122CF38-0E87-4CFE-BD8B-7EFF6054DABF}">
                <a16:creationId xmlns:a16="http://schemas.microsoft.com/office/drawing/2010/main" id="{8F41121B-5F01-45BC-95CB-27192098F8E8}"/>
              </a:ext>
            </a:extLst>
          </p:cNvPr>
          <p:cNvSpPr>
            <a:spLocks noGrp="true"/>
          </p:cNvSpPr>
          <p:nvPr>
            <p:ph idx="13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6" name="Date Placeholder 3">
            <a:extLst>
              <a:ext uri="{2F3F4DAA-BD5C-46A6-A68E-A0C6A74F9DB3}">
                <a16:creationId xmlns:a16="http://schemas.microsoft.com/office/drawing/2010/main" id="{8EE5A150-AB07-422D-81D8-5BCF7C3B4FF2}"/>
              </a:ext>
            </a:extLst>
          </p:cNvPr>
          <p:cNvSpPr>
            <a:spLocks noGrp="true"/>
          </p:cNvSpPr>
          <p:nvPr>
            <p:ph idx="14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4B1A42E1-0143-4F95-9737-93AD742ACC2E}">
        <p14:creationId xmlns:p14="http://schemas.microsoft.com/office/powerpoint/2010/main" val="1716270542198"/>
      </p:ext>
    </p:extLst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9;p19">
            <a:extLst>
              <a:ext uri="{470F4BAB-BE0D-4990-9579-D7FFCCE234BE}">
                <a16:creationId xmlns:a16="http://schemas.microsoft.com/office/drawing/2010/main" id="{34DAC353-EA06-4B7D-91A1-66CDF24C6391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967F429C-0384-4E54-A0CE-C51F7D0846AD}" type="slidenum"/>
            <a:endParaRPr dirty="0" lang="en-US"/>
          </a:p>
        </p:txBody>
      </p:sp>
      <p:sp>
        <p:nvSpPr>
          <p:cNvPr hidden="false" id="3" name="Footer Placeholder 4">
            <a:extLst>
              <a:ext uri="{6D26B770-C537-453A-9EB9-96975DDA75C9}">
                <a16:creationId xmlns:a16="http://schemas.microsoft.com/office/drawing/2010/main" id="{7CC3B554-6CEA-4AFE-8875-C418E994CD14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4" name="Date Placeholder 3">
            <a:extLst>
              <a:ext uri="{C6F2C726-8516-4BE0-9140-7F7E562C98F9}">
                <a16:creationId xmlns:a16="http://schemas.microsoft.com/office/drawing/2010/main" id="{FC2995DD-156F-4EBA-819D-F2285A699019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97F15766-F163-4EF1-B25A-AAFF5DA32636}">
        <p14:creationId xmlns:p14="http://schemas.microsoft.com/office/powerpoint/2010/main" val="1716270542200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;p10">
            <a:extLst>
              <a:ext uri="{F433751F-0FE2-4F40-B556-159BEC22C6D0}">
                <a16:creationId xmlns:a16="http://schemas.microsoft.com/office/drawing/2010/main" id="{A7CBA261-D76D-4744-ABE5-69C552F17DAF}"/>
              </a:ext>
            </a:extLst>
          </p:cNvPr>
          <p:cNvSpPr/>
          <p:nvPr>
            <p:ph type="title"/>
          </p:nvPr>
        </p:nvSpPr>
        <p:spPr>
          <a:xfrm rot="0"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52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17;p10">
            <a:extLst>
              <a:ext uri="{B155F013-6AB3-4349-938E-C0D52DA923A7}">
                <a16:creationId xmlns:a16="http://schemas.microsoft.com/office/drawing/2010/main" id="{E627F7B4-5C2A-4D6D-BF84-ADF8EDD43C72}"/>
              </a:ext>
            </a:extLst>
          </p:cNvPr>
          <p:cNvSpPr/>
          <p:nvPr>
            <p:ph idx="1" type="subTitle"/>
          </p:nvPr>
        </p:nvSpPr>
        <p:spPr>
          <a:xfrm rot="0"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8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18;p10">
            <a:extLst>
              <a:ext uri="{BE4630BE-A21D-481D-ABF1-AE655141A3AE}">
                <a16:creationId xmlns:a16="http://schemas.microsoft.com/office/drawing/2010/main" id="{F29896DB-417B-4505-B7DF-76F3E67DB6B5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AD2667FF-9A6B-44AE-BD7F-C3B9F95C5E6D}" type="slidenum"/>
            <a:endParaRPr dirty="0" lang="en-US"/>
          </a:p>
        </p:txBody>
      </p:sp>
      <p:sp>
        <p:nvSpPr>
          <p:cNvPr hidden="false" id="5" name="Footer Placeholder 4">
            <a:extLst>
              <a:ext uri="{BC1F739F-F04A-4261-B909-77EDEB638AD6}">
                <a16:creationId xmlns:a16="http://schemas.microsoft.com/office/drawing/2010/main" id="{F325F42F-245B-444A-9DE7-B7AA132F877C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6" name="Date Placeholder 3">
            <a:extLst>
              <a:ext uri="{C7A66F05-C0E7-4F1B-832C-DF8DEF3A1C71}">
                <a16:creationId xmlns:a16="http://schemas.microsoft.com/office/drawing/2010/main" id="{01D6D029-20A4-4108-8600-C4924E5FB5A3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D0CC3AF6-200F-4056-9F0F-E5C44D1F465E}">
        <p14:creationId xmlns:p14="http://schemas.microsoft.com/office/powerpoint/2010/main" val="1716270542183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;p11">
            <a:extLst>
              <a:ext uri="{0DD1BB31-5221-40C6-B3EC-DA403FC838F6}">
                <a16:creationId xmlns:a16="http://schemas.microsoft.com/office/drawing/2010/main" id="{A0C4B12D-8EF5-413E-A6FC-419B1328FB5D}"/>
              </a:ext>
            </a:extLst>
          </p:cNvPr>
          <p:cNvSpPr/>
          <p:nvPr>
            <p:ph type="title"/>
          </p:nvPr>
        </p:nvSpPr>
        <p:spPr>
          <a:xfrm rot="0"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36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21;p11">
            <a:extLst>
              <a:ext uri="{C932EBB8-039F-43AD-A09E-19C2058D6BDC}">
                <a16:creationId xmlns:a16="http://schemas.microsoft.com/office/drawing/2010/main" id="{F9F87E94-FE9D-4CCF-8BC5-CB2E2AB61588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85EEBDE7-7504-4009-B0E7-697F9AA8D01C}" type="slidenum"/>
            <a:endParaRPr dirty="0" lang="en-US"/>
          </a:p>
        </p:txBody>
      </p:sp>
      <p:sp>
        <p:nvSpPr>
          <p:cNvPr hidden="false" id="4" name="Footer Placeholder 4">
            <a:extLst>
              <a:ext uri="{924E0590-9F86-493F-8474-02F5C2D705E9}">
                <a16:creationId xmlns:a16="http://schemas.microsoft.com/office/drawing/2010/main" id="{8B45ABEB-8BAE-47F4-915D-C9631249226B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5" name="Date Placeholder 3">
            <a:extLst>
              <a:ext uri="{BD1A726D-96B5-4518-ABF5-6B26E823EA46}">
                <a16:creationId xmlns:a16="http://schemas.microsoft.com/office/drawing/2010/main" id="{8E12F8EC-05AA-43FB-9097-025664BD2254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C6A7C3B0-9754-4D89-9047-6637A4868920}">
        <p14:creationId xmlns:p14="http://schemas.microsoft.com/office/powerpoint/2010/main" val="1716270542185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;p12">
            <a:extLst>
              <a:ext uri="{8D3D1D49-2380-4BBF-BF86-B0A3A6D86B83}">
                <a16:creationId xmlns:a16="http://schemas.microsoft.com/office/drawing/2010/main" id="{DE616A52-C85C-40F6-B89D-45A93F14770D}"/>
              </a:ext>
            </a:extLst>
          </p:cNvPr>
          <p:cNvSpPr/>
          <p:nvPr>
            <p:ph type="title"/>
          </p:nvPr>
        </p:nvSpPr>
        <p:spPr>
          <a:xfrm rot="0"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24;p12">
            <a:extLst>
              <a:ext uri="{CFC5EE59-51BF-4AEE-B0F0-DC848E4C8910}">
                <a16:creationId xmlns:a16="http://schemas.microsoft.com/office/drawing/2010/main" id="{7E412393-3446-4E33-AF54-00DC30C1A119}"/>
              </a:ext>
            </a:extLst>
          </p:cNvPr>
          <p:cNvSpPr/>
          <p:nvPr>
            <p:ph idx="1" type="body"/>
          </p:nvPr>
        </p:nvSpPr>
        <p:spPr>
          <a:xfrm rot="0"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1pPr>
            <a:lvl2pPr algn="l" indent="-317499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2pPr>
            <a:lvl3pPr algn="l" indent="-317499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3pPr>
            <a:lvl4pPr algn="l" indent="-317499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4pPr>
            <a:lvl5pPr algn="l" indent="-317499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5pPr>
            <a:lvl6pPr algn="l" indent="-317499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6pPr>
            <a:lvl7pPr algn="l" indent="-317499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lvl7pPr>
            <a:lvl8pPr algn="l" indent="-317499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lvl8pPr>
            <a:lvl9pPr algn="l" indent="-317499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25;p12">
            <a:extLst>
              <a:ext uri="{B08333CE-258D-446B-BD40-F51A5D63D257}">
                <a16:creationId xmlns:a16="http://schemas.microsoft.com/office/drawing/2010/main" id="{B197F05F-1115-4812-9458-3507E8029720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D091B877-9477-45D4-AE49-62B39C02EF0E}" type="slidenum"/>
            <a:endParaRPr dirty="0" lang="en-US"/>
          </a:p>
        </p:txBody>
      </p:sp>
      <p:sp>
        <p:nvSpPr>
          <p:cNvPr hidden="false" id="5" name="Footer Placeholder 4">
            <a:extLst>
              <a:ext uri="{D1ECDBF6-CCC2-4DD6-ABEF-F85FE4D0A5CC}">
                <a16:creationId xmlns:a16="http://schemas.microsoft.com/office/drawing/2010/main" id="{11FDF918-120B-40D0-9B04-C79235D6DF84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6" name="Date Placeholder 3">
            <a:extLst>
              <a:ext uri="{226832AE-5633-4612-8A90-F3795C8A9A05}">
                <a16:creationId xmlns:a16="http://schemas.microsoft.com/office/drawing/2010/main" id="{8625F70F-9ACC-4D25-BC09-E22546026DA5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ACB08EBF-2E2C-4406-BD70-DB2303C3F4BF}">
        <p14:creationId xmlns:p14="http://schemas.microsoft.com/office/powerpoint/2010/main" val="1716270542187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twoColTx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;p13">
            <a:extLst>
              <a:ext uri="{E3D37648-21A8-4357-ABD3-F27185B72EDF}">
                <a16:creationId xmlns:a16="http://schemas.microsoft.com/office/drawing/2010/main" id="{1B529F1F-6F78-4C5F-B55A-74BA0E212FEE}"/>
              </a:ext>
            </a:extLst>
          </p:cNvPr>
          <p:cNvSpPr/>
          <p:nvPr>
            <p:ph type="title"/>
          </p:nvPr>
        </p:nvSpPr>
        <p:spPr>
          <a:xfrm rot="0"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28;p13">
            <a:extLst>
              <a:ext uri="{CF3CCDA9-8866-42B6-AF07-2AF46141D18D}">
                <a16:creationId xmlns:a16="http://schemas.microsoft.com/office/drawing/2010/main" id="{9B7C8A33-DF7B-4FBE-98C3-3B09595BC8B6}"/>
              </a:ext>
            </a:extLst>
          </p:cNvPr>
          <p:cNvSpPr/>
          <p:nvPr>
            <p:ph idx="1" type="body"/>
          </p:nvPr>
        </p:nvSpPr>
        <p:spPr>
          <a:xfrm rot="0"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indent="-317499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400"/>
            </a:lvl1pPr>
            <a:lvl2pPr algn="l"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2pPr>
            <a:lvl3pPr algn="l"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3pPr>
            <a:lvl4pPr algn="l"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4pPr>
            <a:lvl5pPr algn="l"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5pPr>
            <a:lvl6pPr algn="l"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6pPr>
            <a:lvl7pPr algn="l"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7pPr>
            <a:lvl8pPr algn="l"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8pPr>
            <a:lvl9pPr algn="l"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29;p13">
            <a:extLst>
              <a:ext uri="{87743484-A964-4EF5-8F45-B4FF409CFDD2}">
                <a16:creationId xmlns:a16="http://schemas.microsoft.com/office/drawing/2010/main" id="{0162EC35-1155-4E97-85F8-E253733753AD}"/>
              </a:ext>
            </a:extLst>
          </p:cNvPr>
          <p:cNvSpPr/>
          <p:nvPr>
            <p:ph idx="2" type="body"/>
          </p:nvPr>
        </p:nvSpPr>
        <p:spPr>
          <a:xfrm rot="0">
            <a:off x="4832399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indent="-317499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400"/>
            </a:lvl1pPr>
            <a:lvl2pPr algn="l"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2pPr>
            <a:lvl3pPr algn="l"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3pPr>
            <a:lvl4pPr algn="l"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4pPr>
            <a:lvl5pPr algn="l"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5pPr>
            <a:lvl6pPr algn="l"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6pPr>
            <a:lvl7pPr algn="l"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7pPr>
            <a:lvl8pPr algn="l"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8pPr>
            <a:lvl9pPr algn="l"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5" name="Google Shape;30;p13">
            <a:extLst>
              <a:ext uri="{D27B38F6-7E5E-4B55-BBF6-A9A592323C47}">
                <a16:creationId xmlns:a16="http://schemas.microsoft.com/office/drawing/2010/main" id="{EAB02A2A-7EFD-463A-A5CA-8CF3CC767E82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E82398D1-D9C6-4CE7-BE30-0C24554C1435}" type="slidenum"/>
            <a:endParaRPr dirty="0" lang="en-US"/>
          </a:p>
        </p:txBody>
      </p:sp>
      <p:sp>
        <p:nvSpPr>
          <p:cNvPr hidden="false" id="6" name="Footer Placeholder 4">
            <a:extLst>
              <a:ext uri="{8B9E6655-884B-4743-BD31-8DAFE5B442AF}">
                <a16:creationId xmlns:a16="http://schemas.microsoft.com/office/drawing/2010/main" id="{B53B6F5C-9389-4E10-916A-0F75F9D51FBB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7" name="Date Placeholder 3">
            <a:extLst>
              <a:ext uri="{104E2EF0-544B-4DFE-9C5E-3899FF22F6D5}">
                <a16:creationId xmlns:a16="http://schemas.microsoft.com/office/drawing/2010/main" id="{73356DD5-BD76-4EA2-95DF-8CCD4C97E907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1E46D25D-EFE8-49A2-B32F-BF8E814564EC}">
        <p14:creationId xmlns:p14="http://schemas.microsoft.com/office/powerpoint/2010/main" val="1716270542189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;p14">
            <a:extLst>
              <a:ext uri="{17E5B4CB-6059-48D1-A92D-459237A15368}">
                <a16:creationId xmlns:a16="http://schemas.microsoft.com/office/drawing/2010/main" id="{96CDC9BD-FB9F-41BF-B40B-9800E8292FB3}"/>
              </a:ext>
            </a:extLst>
          </p:cNvPr>
          <p:cNvSpPr/>
          <p:nvPr>
            <p:ph type="title"/>
          </p:nvPr>
        </p:nvSpPr>
        <p:spPr>
          <a:xfrm rot="0"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33;p14">
            <a:extLst>
              <a:ext uri="{2C4C05FA-40D7-4219-8943-217467DB9341}">
                <a16:creationId xmlns:a16="http://schemas.microsoft.com/office/drawing/2010/main" id="{9AB1A6F1-80BC-4478-BD7C-0F25179FA906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BD87D347-CD73-4285-A94B-7F4357CA50FE}" type="slidenum"/>
            <a:endParaRPr dirty="0" lang="en-US"/>
          </a:p>
        </p:txBody>
      </p:sp>
      <p:sp>
        <p:nvSpPr>
          <p:cNvPr hidden="false" id="4" name="Footer Placeholder 4">
            <a:extLst>
              <a:ext uri="{88BED422-7A1C-4DCD-A4FC-8617401207FF}">
                <a16:creationId xmlns:a16="http://schemas.microsoft.com/office/drawing/2010/main" id="{6FDBA03D-B9BA-488D-9BAE-5B5F8F3E654E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5" name="Date Placeholder 3">
            <a:extLst>
              <a:ext uri="{C418CE3A-F8D2-4AC6-8435-7AC08E35B446}">
                <a16:creationId xmlns:a16="http://schemas.microsoft.com/office/drawing/2010/main" id="{176AB1BF-2F04-460A-A97A-1B4E6F9D56E3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774A3307-739E-4B19-A46C-DB30DE535529}">
        <p14:creationId xmlns:p14="http://schemas.microsoft.com/office/powerpoint/2010/main" val="1716270542191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cust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;p15">
            <a:extLst>
              <a:ext uri="{F9A256F8-7AC9-4C39-A560-2368A85B5A85}">
                <a16:creationId xmlns:a16="http://schemas.microsoft.com/office/drawing/2010/main" id="{642783B4-64DF-490B-8A0A-353B35F47682}"/>
              </a:ext>
            </a:extLst>
          </p:cNvPr>
          <p:cNvSpPr/>
          <p:nvPr>
            <p:ph idx="10" type="title"/>
          </p:nvPr>
        </p:nvSpPr>
        <p:spPr>
          <a:xfrm rot="0">
            <a:off x="311700" y="555600"/>
            <a:ext cx="2808000" cy="755699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24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36;p15">
            <a:extLst>
              <a:ext uri="{0EE1F4BC-7E06-4812-AA8D-46F0D455E22A}">
                <a16:creationId xmlns:a16="http://schemas.microsoft.com/office/drawing/2010/main" id="{0E61AAD7-8A59-4C26-97A7-2A4E4AAED387}"/>
              </a:ext>
            </a:extLst>
          </p:cNvPr>
          <p:cNvSpPr/>
          <p:nvPr>
            <p:ph idx="11" type="body"/>
          </p:nvPr>
        </p:nvSpPr>
        <p:spPr>
          <a:xfrm rot="0"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1pPr>
            <a:lvl2pPr algn="l"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2pPr>
            <a:lvl3pPr algn="l"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3pPr>
            <a:lvl4pPr algn="l"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4pPr>
            <a:lvl5pPr algn="l"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5pPr>
            <a:lvl6pPr algn="l"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6pPr>
            <a:lvl7pPr algn="l"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  <a:defRPr dirty="0" lang="en-US" sz="1200"/>
            </a:lvl7pPr>
            <a:lvl8pPr algn="l"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  <a:defRPr dirty="0" lang="en-US" sz="1200"/>
            </a:lvl8pPr>
            <a:lvl9pPr algn="l"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  <a:defRPr dirty="0" lang="en-US" sz="12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37;p15">
            <a:extLst>
              <a:ext uri="{216621D9-32F2-4812-B1BB-7071FE464803}">
                <a16:creationId xmlns:a16="http://schemas.microsoft.com/office/drawing/2010/main" id="{138BEEF9-FAD4-4583-BAB4-B38626A2CE0A}"/>
              </a:ext>
            </a:extLst>
          </p:cNvPr>
          <p:cNvSpPr/>
          <p:nvPr>
            <p:ph idx="12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EA96BF6B-DC4A-48DF-91ED-36F82C04E802}" type="slidenum"/>
            <a:endParaRPr dirty="0" lang="en-US"/>
          </a:p>
        </p:txBody>
      </p:sp>
      <p:sp>
        <p:nvSpPr>
          <p:cNvPr hidden="false" id="5" name="Footer Placeholder 4">
            <a:extLst>
              <a:ext uri="{F27307A6-B0AE-4F4F-A08F-33959335B0F3}">
                <a16:creationId xmlns:a16="http://schemas.microsoft.com/office/drawing/2010/main" id="{2FB2DD3D-912F-4181-AE1C-E1C2B63C5B38}"/>
              </a:ext>
            </a:extLst>
          </p:cNvPr>
          <p:cNvSpPr>
            <a:spLocks noGrp="true"/>
          </p:cNvSpPr>
          <p:nvPr>
            <p:ph idx="13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6" name="Date Placeholder 3">
            <a:extLst>
              <a:ext uri="{A9D09481-F25E-41F6-89B0-C23DB0AE3045}">
                <a16:creationId xmlns:a16="http://schemas.microsoft.com/office/drawing/2010/main" id="{A4697D98-CCF1-4616-9D19-50786E444982}"/>
              </a:ext>
            </a:extLst>
          </p:cNvPr>
          <p:cNvSpPr>
            <a:spLocks noGrp="true"/>
          </p:cNvSpPr>
          <p:nvPr>
            <p:ph idx="14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A2F8076E-EBB7-4465-B7AA-0F3D2403778C}">
        <p14:creationId xmlns:p14="http://schemas.microsoft.com/office/powerpoint/2010/main" val="1716270542193"/>
      </p:ext>
    </p:extLst>
  </p:cSld>
  <p:clrMapOvr>
    <a:masterClrMapping/>
  </p:clrMapOvr>
</p:sldLayout>
</file>

<file path=ppt/slideLayouts/slideLayout8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cust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;p16">
            <a:extLst>
              <a:ext uri="{1E25E71D-ADDF-4825-87D2-A5992C607F34}">
                <a16:creationId xmlns:a16="http://schemas.microsoft.com/office/drawing/2010/main" id="{8DC775FF-D3EF-4D44-8CE9-74E84EC8A6E7}"/>
              </a:ext>
            </a:extLst>
          </p:cNvPr>
          <p:cNvSpPr/>
          <p:nvPr>
            <p:ph idx="10" type="title"/>
          </p:nvPr>
        </p:nvSpPr>
        <p:spPr>
          <a:xfrm rot="0"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dirty="0" lang="en-US" sz="48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40;p16">
            <a:extLst>
              <a:ext uri="{0591F968-98CE-45FB-932B-8ECCCD1D8743}">
                <a16:creationId xmlns:a16="http://schemas.microsoft.com/office/drawing/2010/main" id="{4B07A5AE-1DDF-476D-A159-D57CD2E8BDC9}"/>
              </a:ext>
            </a:extLst>
          </p:cNvPr>
          <p:cNvSpPr/>
          <p:nvPr>
            <p:ph idx="11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B1590005-0FCC-4B21-BDAB-6AF87A9C5579}" type="slidenum"/>
            <a:endParaRPr dirty="0" lang="en-US"/>
          </a:p>
        </p:txBody>
      </p:sp>
      <p:sp>
        <p:nvSpPr>
          <p:cNvPr hidden="false" id="4" name="Footer Placeholder 4">
            <a:extLst>
              <a:ext uri="{B92B0EAF-E6F8-4638-AF75-2A20C728AAB6}">
                <a16:creationId xmlns:a16="http://schemas.microsoft.com/office/drawing/2010/main" id="{E2D1C266-7207-44A8-8B75-3E0F403E0E9B}"/>
              </a:ext>
            </a:extLst>
          </p:cNvPr>
          <p:cNvSpPr>
            <a:spLocks noGrp="true"/>
          </p:cNvSpPr>
          <p:nvPr>
            <p:ph idx="12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5" name="Date Placeholder 3">
            <a:extLst>
              <a:ext uri="{91AFC3C0-D0C8-4C77-86AE-B978A95D4BE3}">
                <a16:creationId xmlns:a16="http://schemas.microsoft.com/office/drawing/2010/main" id="{9B798F29-4C5F-4022-8496-DFD7B9CA6C99}"/>
              </a:ext>
            </a:extLst>
          </p:cNvPr>
          <p:cNvSpPr>
            <a:spLocks noGrp="true"/>
          </p:cNvSpPr>
          <p:nvPr>
            <p:ph idx="13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3B7D5017-3529-4025-A22D-5D4E46BE954D}">
        <p14:creationId xmlns:p14="http://schemas.microsoft.com/office/powerpoint/2010/main" val="1716270542195"/>
      </p:ext>
    </p:extLst>
  </p:cSld>
  <p:clrMapOvr>
    <a:masterClrMapping/>
  </p:clrMapOvr>
</p:sldLayout>
</file>

<file path=ppt/slideLayouts/slideLayout9.xml><?xml version="1.0" encoding="utf-8"?>
<p:sldLayout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 preserve="1" type="cust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;p17">
            <a:extLst>
              <a:ext uri="{5A767B5E-4272-4B00-9A3F-0B4128CCD78A}">
                <a16:creationId xmlns:a16="http://schemas.microsoft.com/office/drawing/2010/main" id="{05CC257F-0984-4D57-A969-BDA66834336F}"/>
              </a:ext>
            </a:extLst>
          </p:cNvPr>
          <p:cNvSpPr/>
          <p:nvPr>
            <p:ph type="body"/>
          </p:nvPr>
        </p:nvSpPr>
        <p:spPr>
          <a:xfrm rot="0"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l"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lvl1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43;p17">
            <a:extLst>
              <a:ext uri="{CEB97C73-C40C-4D09-B171-66130D54D862}">
                <a16:creationId xmlns:a16="http://schemas.microsoft.com/office/drawing/2010/main" id="{346485F0-0AE1-4813-AE64-AA4ED3522D53}"/>
              </a:ext>
            </a:extLst>
          </p:cNvPr>
          <p:cNvSpPr/>
          <p:nvPr>
            <p:ph idx="1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39BC288A-06CA-4FD0-B4C1-5F565C0D4418}" type="slidenum"/>
            <a:endParaRPr dirty="0" lang="en-US"/>
          </a:p>
        </p:txBody>
      </p:sp>
      <p:sp>
        <p:nvSpPr>
          <p:cNvPr hidden="false" id="4" name="Footer Placeholder 4">
            <a:extLst>
              <a:ext uri="{1D8DC053-B918-4024-B1C2-5A041F862F13}">
                <a16:creationId xmlns:a16="http://schemas.microsoft.com/office/drawing/2010/main" id="{422EC81D-E7A5-413F-B891-55B980F706E6}"/>
              </a:ext>
            </a:extLst>
          </p:cNvPr>
          <p:cNvSpPr>
            <a:spLocks noGrp="true"/>
          </p:cNvSpPr>
          <p:nvPr>
            <p:ph idx="2" sz="quarter" type="ftr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5" name="Date Placeholder 3">
            <a:extLst>
              <a:ext uri="{124F575F-E0D6-45C0-A5C1-3AF5125F874B}">
                <a16:creationId xmlns:a16="http://schemas.microsoft.com/office/drawing/2010/main" id="{52E29157-A264-49DB-95AF-636FD7C6A6FE}"/>
              </a:ext>
            </a:extLst>
          </p:cNvPr>
          <p:cNvSpPr>
            <a:spLocks noGrp="true"/>
          </p:cNvSpPr>
          <p:nvPr>
            <p:ph idx="3" sz="half" type="dt"/>
          </p:nvPr>
        </p:nvSpPr>
        <p:spPr/>
        <p:txBody>
          <a:bodyPr rtlCol="0"/>
          <a:lstStyle>
            <a:lvl1pPr lvl="0"/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761AA8E2-521E-4EBA-B196-59EF43D72A42}">
        <p14:creationId xmlns:p14="http://schemas.microsoft.com/office/powerpoint/2010/main" val="1716270542196"/>
      </p:ext>
    </p:extLst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/Relationships>
</file>

<file path=ppt/slideMasters/slideMaster1.xml><?xml version="1.0" encoding="utf-8"?>
<p:sldMaster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Master1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;p8">
            <a:extLst>
              <a:ext uri="{B0909057-9865-4BA2-B9C2-586A771CD326}">
                <a16:creationId xmlns:a16="http://schemas.microsoft.com/office/drawing/2010/main" id="{696E3A68-100C-4FF0-8811-F8FA96559C83}"/>
              </a:ext>
            </a:extLst>
          </p:cNvPr>
          <p:cNvSpPr/>
          <p:nvPr>
            <p:ph type="title"/>
          </p:nvPr>
        </p:nvSpPr>
        <p:spPr>
          <a:xfrm rot="0"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lv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1pPr>
            <a:lvl2pPr algn="l" lvl="1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2pPr>
            <a:lvl3pPr algn="l" lvl="2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3pPr>
            <a:lvl4pPr algn="l" lvl="3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4pPr>
            <a:lvl5pPr algn="l" lvl="4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5pPr>
            <a:lvl6pPr algn="l" lvl="5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6pPr>
            <a:lvl7pPr algn="l" lvl="6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7pPr>
            <a:lvl8pPr algn="l" lvl="7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8pPr>
            <a:lvl9pPr algn="l" lvl="8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b="0" cap="none" dirty="0" i="0" lang="en-US" strike="noStrike" sz="2800" u="none">
                <a:solidFill>
                  <a:schemeClr val="dk1"/>
                </a:solidFill>
                <a:latin typeface="Arial"/>
              </a:defRPr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7;p8">
            <a:extLst>
              <a:ext uri="{29A6922E-D4A5-4423-B7C9-EBC2AEB330B2}">
                <a16:creationId xmlns:a16="http://schemas.microsoft.com/office/drawing/2010/main" id="{4F8A50E5-4A62-4FEA-BB4C-B3662107D691}"/>
              </a:ext>
            </a:extLst>
          </p:cNvPr>
          <p:cNvSpPr/>
          <p:nvPr>
            <p:ph idx="1" type="body"/>
          </p:nvPr>
        </p:nvSpPr>
        <p:spPr>
          <a:xfrm rot="0"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>
            <a:lvl1pPr algn="l" indent="-342900" lvl="0" marL="4572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  <a:defRPr b="0" cap="none" dirty="0" i="0" lang="en-US" strike="noStrike" sz="1800" u="none">
                <a:solidFill>
                  <a:srgbClr val="595959"/>
                </a:solidFill>
                <a:latin typeface="Arial"/>
              </a:defRPr>
            </a:lvl1pPr>
            <a:lvl2pPr algn="l" indent="-317499" lvl="1" marL="9144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○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2pPr>
            <a:lvl3pPr algn="l" indent="-317499" lvl="2" marL="13716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■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3pPr>
            <a:lvl4pPr algn="l" indent="-317499" lvl="3" marL="18288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4pPr>
            <a:lvl5pPr algn="l" indent="-317499" lvl="4" marL="22860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○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5pPr>
            <a:lvl6pPr algn="l" indent="-317499" lvl="5" marL="27432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■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6pPr>
            <a:lvl7pPr algn="l" indent="-317499" lvl="6" marL="32004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7pPr>
            <a:lvl8pPr algn="l" indent="-317499" lvl="7" marL="36576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○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8pPr>
            <a:lvl9pPr algn="l" indent="-317499" lvl="8" marL="4114800" marR="0" rtl="fal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■"/>
              <a:defRPr b="0" cap="none" dirty="0" i="0" lang="en-US" strike="noStrike" sz="1400" u="none">
                <a:solidFill>
                  <a:srgbClr val="595959"/>
                </a:solidFill>
                <a:latin typeface="Arial"/>
              </a:defRPr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8;p8">
            <a:extLst>
              <a:ext uri="{E9F86290-487C-4811-9A9F-6E2B9C6AA46B}">
                <a16:creationId xmlns:a16="http://schemas.microsoft.com/office/drawing/2010/main" id="{5A503A8A-3C70-4A9F-A2DD-5FFA0B917477}"/>
              </a:ext>
            </a:extLst>
          </p:cNvPr>
          <p:cNvSpPr/>
          <p:nvPr>
            <p:ph idx="4" sz="quarter" type="sldNum"/>
          </p:nvPr>
        </p:nvSpPr>
        <p:spPr>
          <a:xfrm rot="0">
            <a:off x="8472458" y="466321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>
            <a:lvl1pPr algn="r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1pPr>
            <a:lvl2pPr algn="r" indent="0" lvl="1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2pPr>
            <a:lvl3pPr algn="r" indent="0" lvl="2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3pPr>
            <a:lvl4pPr algn="r" indent="0" lvl="3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4pPr>
            <a:lvl5pPr algn="r" indent="0" lvl="4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5pPr>
            <a:lvl6pPr algn="r" indent="0" lvl="5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6pPr>
            <a:lvl7pPr algn="r" indent="0" lvl="6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7pPr>
            <a:lvl8pPr algn="r" indent="0" lvl="7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8pPr>
            <a:lvl9pPr algn="r" indent="0" lvl="8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b="0" cap="none" dirty="0" i="0" lang="en-US" strike="noStrike" sz="1000" u="none">
                <a:solidFill>
                  <a:srgbClr val="595959"/>
                </a:solidFill>
                <a:latin typeface="Arial"/>
              </a:defRPr>
            </a:lvl9pPr>
          </a:lstStyle>
          <a:p>
            <a:pPr algn="r" indent="0" lvl="0" marL="0" rtl="false">
              <a:spcBef>
                <a:spcPts val="0"/>
              </a:spcBef>
              <a:spcAft>
                <a:spcPts val="0"/>
              </a:spcAft>
              <a:buNone/>
            </a:pPr>
            <a:fld id="{90E1FEAA-4CD8-4CCC-A370-D3CF0E735DEC}" type="slidenum"/>
            <a:endParaRPr dirty="0" lang="en-US"/>
          </a:p>
        </p:txBody>
      </p:sp>
      <p:sp>
        <p:nvSpPr>
          <p:cNvPr hidden="false" id="5" name="Footer Placeholder 4">
            <a:extLst>
              <a:ext uri="{81CD0CB6-67AB-4F87-90E9-65D4CA37D04D}">
                <a16:creationId xmlns:a16="http://schemas.microsoft.com/office/drawing/2010/main" id="{582BE7E7-BAB9-4AD8-86B8-DA15E6153361}"/>
              </a:ext>
            </a:extLst>
          </p:cNvPr>
          <p:cNvSpPr>
            <a:spLocks noGrp="true"/>
          </p:cNvSpPr>
          <p:nvPr>
            <p:ph idx="3" sz="quarter" type="ftr"/>
          </p:nvPr>
        </p:nvSpPr>
        <p:spPr>
          <a:xfrm rot="0">
            <a:off x="2495550" y="4686300"/>
            <a:ext cx="5181600" cy="285750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 lvl="0">
              <a:defRPr dirty="0" i="0" lang="en-US" sz="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hidden="false" id="6" name="Date Placeholder 3">
            <a:extLst>
              <a:ext uri="{FB673190-8E4C-431F-8035-4F9E9A23CCAC}">
                <a16:creationId xmlns:a16="http://schemas.microsoft.com/office/drawing/2010/main" id="{BC44BE57-9FA2-4CE4-A183-21708188B4ED}"/>
              </a:ext>
            </a:extLst>
          </p:cNvPr>
          <p:cNvSpPr>
            <a:spLocks noGrp="true"/>
          </p:cNvSpPr>
          <p:nvPr>
            <p:ph idx="2" sz="half" type="dt"/>
          </p:nvPr>
        </p:nvSpPr>
        <p:spPr>
          <a:xfrm rot="0">
            <a:off x="762000" y="4695033"/>
            <a:ext cx="1639570" cy="285750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 lvl="0">
              <a:defRPr dirty="0" i="0" lang="en-US" sz="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l" lvl="0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1pPr>
      <a:lvl2pPr algn="l" lvl="1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2pPr>
      <a:lvl3pPr algn="l" lvl="2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3pPr>
      <a:lvl4pPr algn="l" lvl="3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4pPr>
      <a:lvl5pPr algn="l" lvl="4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5pPr>
      <a:lvl6pPr algn="l" lvl="5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6pPr>
      <a:lvl7pPr algn="l" lvl="6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7pPr>
      <a:lvl8pPr algn="l" lvl="7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8pPr>
      <a:lvl9pPr algn="l" lvl="8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9pPr>
    </p:titleStyle>
    <p:bodyStyle>
      <a:lvl1pPr algn="l" lvl="0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1pPr>
      <a:lvl2pPr algn="l" lvl="1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2pPr>
      <a:lvl3pPr algn="l" lvl="2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3pPr>
      <a:lvl4pPr algn="l" lvl="3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4pPr>
      <a:lvl5pPr algn="l" lvl="4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5pPr>
      <a:lvl6pPr algn="l" lvl="5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6pPr>
      <a:lvl7pPr algn="l" lvl="6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7pPr>
      <a:lvl8pPr algn="l" lvl="7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8pPr>
      <a:lvl9pPr algn="l" lvl="8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9pPr>
    </p:bodyStyle>
    <p:otherStyle>
      <a:lvl1pPr algn="l" lvl="0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1pPr>
      <a:lvl2pPr algn="l" lvl="1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2pPr>
      <a:lvl3pPr algn="l" lvl="2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3pPr>
      <a:lvl4pPr algn="l" lvl="3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4pPr>
      <a:lvl5pPr algn="l" lvl="4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5pPr>
      <a:lvl6pPr algn="l" lvl="5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6pPr>
      <a:lvl7pPr algn="l" lvl="6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7pPr>
      <a:lvl8pPr algn="l" lvl="7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8pPr>
      <a:lvl9pPr algn="l" lvl="8" marR="0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dirty="0" i="0" lang="en-US" strike="noStrike" sz="1400" u="none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2" Target="../media/image1.jpg" Type="http://schemas.openxmlformats.org/officeDocument/2006/relationships/image"/><Relationship Id="rId3" Target="../media/image2.pn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1.xml" Type="http://schemas.openxmlformats.org/officeDocument/2006/relationships/notesSlide"/></Relationships>
</file>

<file path=ppt/slides/_rels/slide2.xml.rels><?xml version="1.0" encoding="UTF-8" standalone="no"?><Relationships xmlns="http://schemas.openxmlformats.org/package/2006/relationships"><Relationship Id="rId2" Target="../media/image2.png" Type="http://schemas.openxmlformats.org/officeDocument/2006/relationships/image"/><Relationship Id="rId3" Target="../media/image3.jp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2.xml" Type="http://schemas.openxmlformats.org/officeDocument/2006/relationships/notesSlide"/></Relationships>
</file>

<file path=ppt/slides/_rels/slide3.xml.rels><?xml version="1.0" encoding="UTF-8" standalone="no"?><Relationships xmlns="http://schemas.openxmlformats.org/package/2006/relationships"><Relationship Id="rId2" Target="../media/image2.png" Type="http://schemas.openxmlformats.org/officeDocument/2006/relationships/image"/><Relationship Id="rId3" Target="../media/image4.jp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3.xml" Type="http://schemas.openxmlformats.org/officeDocument/2006/relationships/notesSlide"/></Relationships>
</file>

<file path=ppt/slides/_rels/slide4.xml.rels><?xml version="1.0" encoding="UTF-8" standalone="no"?><Relationships xmlns="http://schemas.openxmlformats.org/package/2006/relationships"><Relationship Id="rId2" Target="../media/image2.png" Type="http://schemas.openxmlformats.org/officeDocument/2006/relationships/image"/><Relationship Id="rId3" Target="../media/image5.jp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4.xml" Type="http://schemas.openxmlformats.org/officeDocument/2006/relationships/notesSlide"/></Relationships>
</file>

<file path=ppt/slides/_rels/slide5.xml.rels><?xml version="1.0" encoding="UTF-8" standalone="no"?><Relationships xmlns="http://schemas.openxmlformats.org/package/2006/relationships"><Relationship Id="rId2" Target="../media/image2.png" Type="http://schemas.openxmlformats.org/officeDocument/2006/relationships/image"/><Relationship Id="rId3" Target="../media/image6.jp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5.xml" Type="http://schemas.openxmlformats.org/officeDocument/2006/relationships/notesSlide"/></Relationships>
</file>

<file path=ppt/slides/_rels/slide6.xml.rels><?xml version="1.0" encoding="UTF-8" standalone="no"?><Relationships xmlns="http://schemas.openxmlformats.org/package/2006/relationships"><Relationship Id="rId2" Target="../media/image2.png" Type="http://schemas.openxmlformats.org/officeDocument/2006/relationships/image"/><Relationship Id="rId3" Target="../media/image7.jp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6.xml" Type="http://schemas.openxmlformats.org/officeDocument/2006/relationships/notesSlide"/></Relationships>
</file>

<file path=ppt/slides/_rels/slide7.xml.rels><?xml version="1.0" encoding="UTF-8" standalone="no"?><Relationships xmlns="http://schemas.openxmlformats.org/package/2006/relationships"><Relationship Id="rId2" Target="../media/image2.png" Type="http://schemas.openxmlformats.org/officeDocument/2006/relationships/image"/><Relationship Id="rId3" Target="../media/image8.jpg" Type="http://schemas.openxmlformats.org/officeDocument/2006/relationships/image"/><Relationship Id="rId1" Target="../slideLayouts/slideLayout1.xml" Type="http://schemas.openxmlformats.org/officeDocument/2006/relationships/slideLayout"/><Relationship Id="rId4" Target="../notesSlides/notesSlide7.xml" Type="http://schemas.openxmlformats.org/officeDocument/2006/relationships/notesSlide"/></Relationships>
</file>

<file path=ppt/slides/slide1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">
            <a:extLst>
              <a:ext uri="{8D8E6C4B-323C-4F85-A285-808C13333016}">
                <a16:creationId xmlns:a16="http://schemas.microsoft.com/office/drawing/2010/main" id="{E9829D99-1779-4BEA-B0B5-E7A2710746FA}"/>
              </a:ext>
            </a:extLst>
          </p:cNvPr>
          <p:cNvSpPr/>
          <p:nvPr>
            <p:ph idx="10" type="title"/>
          </p:nvPr>
        </p:nvSpPr>
        <p:spPr>
          <a:xfrm rot="0">
            <a:off x="0" y="242932"/>
            <a:ext cx="4045200" cy="9018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dirty="0" lang="en-US"/>
              <a:t>Здравствуйте! </a:t>
            </a:r>
            <a:endParaRPr dirty="0" lang="en-US"/>
          </a:p>
        </p:txBody>
      </p:sp>
      <p:sp>
        <p:nvSpPr>
          <p:cNvPr id="3" name="Google Shape;55;p1">
            <a:extLst>
              <a:ext uri="{08BBCDF1-0543-4E24-B43A-E7290E683437}">
                <a16:creationId xmlns:a16="http://schemas.microsoft.com/office/drawing/2010/main" id="{384CD9AA-2475-4A13-9E08-0FD650D0EC66}"/>
              </a:ext>
            </a:extLst>
          </p:cNvPr>
          <p:cNvSpPr/>
          <p:nvPr>
            <p:ph idx="11" type="subTitle"/>
          </p:nvPr>
        </p:nvSpPr>
        <p:spPr>
          <a:xfrm rot="0">
            <a:off x="0" y="1598575"/>
            <a:ext cx="4045200" cy="29589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 fontScale="92500" lnSpcReduction="10000"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7"/>
              <a:buNone/>
            </a:pPr>
            <a:r>
              <a:rPr dirty="0" lang="en-US"/>
              <a:t>Мы  будем рады  продавать Ваши товары и услуги путём реализации подарочных сертификатов и подарочных карт, создание которых берём на себя по территории РФ через нашу недавно запущенную инновационную и высокотехнологичную экосистему - https://aderoid.com</a:t>
            </a:r>
            <a:endParaRPr dirty="0" lang="en-US"/>
          </a:p>
        </p:txBody>
      </p:sp>
      <p:sp>
        <p:nvSpPr>
          <p:cNvPr id="4" name="Google Shape;56;p1">
            <a:extLst>
              <a:ext uri="{9F99962C-C27F-4EBC-96BE-8D9FFDAFE23B}">
                <a16:creationId xmlns:a16="http://schemas.microsoft.com/office/drawing/2010/main" id="{AD14781D-81CF-4092-A0FC-441DB5AA1089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57;p1">
            <a:extLst>
              <a:ext uri="{04E30200-0FF7-4F18-8542-10D37223AC03}">
                <a16:creationId xmlns:a16="http://schemas.microsoft.com/office/drawing/2010/main" id="{84BBE1F7-DFA5-488F-ACBB-7D0DAB0AF2FD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4939499" y="687975"/>
            <a:ext cx="3837000" cy="3767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">
            <a:extLst>
              <a:ext uri="{D4045E23-A219-4F93-8AC6-2D9DE6E97832}">
                <a16:creationId xmlns:a16="http://schemas.microsoft.com/office/drawing/2010/main" id="{05DD4E34-B781-486B-A129-AEF248761647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4286250" y="-125"/>
            <a:ext cx="5143501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59;p1">
            <a:extLst>
              <a:ext uri="{67D50C3E-C55B-43B5-A6F9-EECC14FC2C2F}">
                <a16:creationId xmlns:a16="http://schemas.microsoft.com/office/drawing/2010/main" id="{ADE78B63-0F7C-4F12-B064-B56A35B10FDC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4939499" y="585774"/>
            <a:ext cx="4045200" cy="39717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0;p1">
            <a:extLst>
              <a:ext uri="{62FD5496-02BA-43CB-A5EB-832BB4423846}">
                <a16:creationId xmlns:a16="http://schemas.microsoft.com/office/drawing/2010/main" id="{9104E8C5-F249-473B-BEBE-86212C65E160}"/>
              </a:ext>
            </a:extLst>
          </p:cNvPr>
          <p:cNvSpPr txBox="1"/>
          <p:nvPr/>
        </p:nvSpPr>
        <p:spPr>
          <a:xfrm rot="0">
            <a:off x="0" y="2046383"/>
            <a:ext cx="9144000" cy="463799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595959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595959"/>
              </a:solidFill>
              <a:latin typeface="Arial"/>
            </a:endParaRPr>
          </a:p>
        </p:txBody>
      </p:sp>
      <p:pic>
        <p:nvPicPr>
          <p:cNvPr id="9" name="Google Shape;61;p1">
            <a:extLst>
              <a:ext uri="{4015F33B-7274-4C3D-A577-E35EA1630B25}">
                <a16:creationId xmlns:a16="http://schemas.microsoft.com/office/drawing/2010/main" id="{4672E167-1CEB-4442-95F7-8BDD29604F46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-704850" y="-125"/>
            <a:ext cx="5276851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62;p1">
            <a:extLst>
              <a:ext uri="{E9CC53E2-4AB3-42D6-9E52-5F1640AF6AF1}">
                <a16:creationId xmlns:a16="http://schemas.microsoft.com/office/drawing/2010/main" id="{40DA1953-FF7E-427C-B236-6FEE351944C0}"/>
              </a:ext>
            </a:extLst>
          </p:cNvPr>
          <p:cNvSpPr txBox="1"/>
          <p:nvPr/>
        </p:nvSpPr>
        <p:spPr>
          <a:xfrm rot="0">
            <a:off x="526800" y="805375"/>
            <a:ext cx="4045200" cy="3532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Здравствуйте! 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Мы  будем рады  продавать Ваши товары и услуги путём реализации подарочных сертификатов и подарочных карт, создание которых берём на себя по территории РФ через нашу недавно запущенную инновационную и высокотехнологичную экосистему - https://aderoid.com</a:t>
            </a:r>
            <a:endParaRPr b="0" cap="none" dirty="0" i="0" lang="ru" strike="noStrike" sz="1800" u="none">
              <a:solidFill>
                <a:srgbClr val="ead1dc"/>
              </a:solidFill>
              <a:latin typeface="Arial"/>
            </a:endParaRPr>
          </a:p>
        </p:txBody>
      </p:sp>
      <p:sp>
        <p:nvSpPr>
          <p:cNvPr id="11" name="Google Shape;63;p1">
            <a:extLst>
              <a:ext uri="{AA795FD7-D09B-429A-85BD-DE5B12F99726}">
                <a16:creationId xmlns:a16="http://schemas.microsoft.com/office/drawing/2010/main" id="{EDA71B76-34BE-4104-9F9B-3018146E1C21}"/>
              </a:ext>
            </a:extLst>
          </p:cNvPr>
          <p:cNvSpPr txBox="1"/>
          <p:nvPr/>
        </p:nvSpPr>
        <p:spPr>
          <a:xfrm rot="0">
            <a:off x="0" y="2046383"/>
            <a:ext cx="9144000" cy="463799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595959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595959"/>
              </a:solidFill>
              <a:latin typeface="Arial"/>
            </a:endParaRPr>
          </a:p>
        </p:txBody>
      </p:sp>
    </p:spTree>
    <p:extLst>
      <p:ext uri="{F977DCB1-015D-43D0-999F-08E65B5382B1}">
        <p14:creationId xmlns:p14="http://schemas.microsoft.com/office/powerpoint/2010/main" val="1716270542204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8;p2">
            <a:extLst>
              <a:ext uri="{DB0C663A-8C18-4263-83BB-FCEAF085AD88}">
                <a16:creationId xmlns:a16="http://schemas.microsoft.com/office/drawing/2010/main" id="{FFB1BC31-1F12-42A9-85D3-79044578ABB9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69;p2">
            <a:extLst>
              <a:ext uri="{B8367ED4-3E07-4EA2-A72A-757A1FDB4D91}">
                <a16:creationId xmlns:a16="http://schemas.microsoft.com/office/drawing/2010/main" id="{24985C2B-C717-472F-9A6A-3B15B49C4F70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70;p2">
            <a:extLst>
              <a:ext uri="{005C23BE-74A3-4546-B6A7-4F534C867C06}">
                <a16:creationId xmlns:a16="http://schemas.microsoft.com/office/drawing/2010/main" id="{CA474C1B-BD9B-48B7-BB6A-B39B2B69AB9B}"/>
              </a:ext>
            </a:extLst>
          </p:cNvPr>
          <p:cNvSpPr/>
          <p:nvPr>
            <p:ph idx="12" type="body"/>
          </p:nvPr>
        </p:nvSpPr>
        <p:spPr>
          <a:xfrm rot="0">
            <a:off x="5036519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71;p2">
            <a:extLst>
              <a:ext uri="{FD90645D-07B2-4C49-9446-05C9F4683794}">
                <a16:creationId xmlns:a16="http://schemas.microsoft.com/office/drawing/2010/main" id="{FA429546-560C-41E8-88F3-54FC1701BEF8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4310699" y="0"/>
            <a:ext cx="5154626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72;p2">
            <a:extLst>
              <a:ext uri="{964CBD30-78EC-4D05-A29A-F93C02329FA7}">
                <a16:creationId xmlns:a16="http://schemas.microsoft.com/office/drawing/2010/main" id="{1379E344-0E2E-40B9-9051-FE407677D91F}"/>
              </a:ext>
            </a:extLst>
          </p:cNvPr>
          <p:cNvPicPr/>
          <p:nvPr/>
        </p:nvPicPr>
        <p:blipFill>
          <a:blip r:embed="rId3"/>
          <a:srcRect b="-14373" l="-3288" r="-9730" t="-5113"/>
          <a:stretch>
            <a:fillRect/>
          </a:stretch>
        </p:blipFill>
        <p:spPr>
          <a:xfrm rot="0">
            <a:off x="5078100" y="0"/>
            <a:ext cx="4387224" cy="475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3;p2">
            <a:extLst>
              <a:ext uri="{479BD55E-8397-417C-BE6F-640B8CB85AC3}">
                <a16:creationId xmlns:a16="http://schemas.microsoft.com/office/drawing/2010/main" id="{F3FD9D2F-FBAB-44C0-8000-2B96FDFB539B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-582624" y="0"/>
            <a:ext cx="5154626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74;p2">
            <a:extLst>
              <a:ext uri="{5EDC5C52-F442-4F30-A8D1-C17F706A53EA}">
                <a16:creationId xmlns:a16="http://schemas.microsoft.com/office/drawing/2010/main" id="{E2FC988D-5F06-4615-86A5-C1BBECDF8206}"/>
              </a:ext>
            </a:extLst>
          </p:cNvPr>
          <p:cNvSpPr txBox="1"/>
          <p:nvPr/>
        </p:nvSpPr>
        <p:spPr>
          <a:xfrm rot="0">
            <a:off x="0" y="2046383"/>
            <a:ext cx="9144000" cy="463799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595959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595959"/>
              </a:solidFill>
              <a:latin typeface="Arial"/>
            </a:endParaRPr>
          </a:p>
        </p:txBody>
      </p:sp>
      <p:sp>
        <p:nvSpPr>
          <p:cNvPr id="9" name="Google Shape;75;p2">
            <a:extLst>
              <a:ext uri="{CC9C356C-679E-4893-B0AD-0C464FC6E6D9}">
                <a16:creationId xmlns:a16="http://schemas.microsoft.com/office/drawing/2010/main" id="{DFE860C2-AD71-43EC-B0AF-2004C645A582}"/>
              </a:ext>
            </a:extLst>
          </p:cNvPr>
          <p:cNvSpPr txBox="1"/>
          <p:nvPr/>
        </p:nvSpPr>
        <p:spPr>
          <a:xfrm rot="0">
            <a:off x="1032900" y="666000"/>
            <a:ext cx="3753900" cy="4090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Также можем реализовать по РФ Ваши существующие сертификаты и подарочные карты. Aderoid предоставляет широкий спектр преимуществ для вашего бизнеса, включая      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•Бесплатную рекламу и продвижение через нашу сеть: мы сотрудничаем с более 3000 ВЭБ мастерами по России, что гарантирует широкую географию рекламы и продаж ваших товаров или услуг.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ead1dc"/>
              </a:solidFill>
              <a:latin typeface="Arial"/>
            </a:endParaRPr>
          </a:p>
        </p:txBody>
      </p:sp>
    </p:spTree>
    <p:extLst>
      <p:ext uri="{4ABA09FA-595E-4C64-80BD-3C6761FF691B}">
        <p14:creationId xmlns:p14="http://schemas.microsoft.com/office/powerpoint/2010/main" val="1716270542207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0;p3">
            <a:extLst>
              <a:ext uri="{E0AB7326-C443-4ED5-8F87-38A0846CC129}">
                <a16:creationId xmlns:a16="http://schemas.microsoft.com/office/drawing/2010/main" id="{FB8756A7-F01A-4616-9E33-449E986E1CFD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81;p3">
            <a:extLst>
              <a:ext uri="{5D94E522-7E6C-4B95-B347-BEC5A0E5E7DC}">
                <a16:creationId xmlns:a16="http://schemas.microsoft.com/office/drawing/2010/main" id="{B8FDA068-A0A6-4DB4-AF44-97EBAC5A4256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82;p3">
            <a:extLst>
              <a:ext uri="{A223CF0A-1DDE-485C-B663-3D0080967AA1}">
                <a16:creationId xmlns:a16="http://schemas.microsoft.com/office/drawing/2010/main" id="{B9DFBFB8-552E-4808-BB1B-E91D9C95150D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83;p3">
            <a:extLst>
              <a:ext uri="{12399943-1CF3-4C91-B4E9-6416E897C480}">
                <a16:creationId xmlns:a16="http://schemas.microsoft.com/office/drawing/2010/main" id="{A7FD33C7-305C-4ADB-ADC6-0F64DF0435B7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-560024" y="0"/>
            <a:ext cx="10080425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4;p3">
            <a:extLst>
              <a:ext uri="{EC7E849C-46C4-4FEB-8AC2-842D3BC0EE58}">
                <a16:creationId xmlns:a16="http://schemas.microsoft.com/office/drawing/2010/main" id="{C4AEC56B-FE35-4BB5-AC76-CB418DD62161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4310699" y="14299"/>
            <a:ext cx="5177350" cy="40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5;p3">
            <a:extLst>
              <a:ext uri="{9748DB99-73CB-4EB9-90B9-BD8DAB247E63}">
                <a16:creationId xmlns:a16="http://schemas.microsoft.com/office/drawing/2010/main" id="{732F7094-0135-4D13-B1E9-014D818676C6}"/>
              </a:ext>
            </a:extLst>
          </p:cNvPr>
          <p:cNvSpPr txBox="1"/>
          <p:nvPr/>
        </p:nvSpPr>
        <p:spPr>
          <a:xfrm rot="0">
            <a:off x="265500" y="1233175"/>
            <a:ext cx="4045200" cy="3253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•Бесплатный онлайн-эквайринг: платформа упрощает проведение платежей для наших клиентов.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   • Индивидуально обсуждаемая комиссия за проданные сертификаты и подарочные карты: оптимизируйте свои расходы с помощью нашего предложения.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ead1dc"/>
              </a:solidFill>
              <a:latin typeface="Arial"/>
            </a:endParaRPr>
          </a:p>
        </p:txBody>
      </p:sp>
      <p:sp>
        <p:nvSpPr>
          <p:cNvPr id="8" name="Google Shape;86;p3">
            <a:extLst>
              <a:ext uri="{64EE6C64-9DA7-416F-977C-0597913BBCA6}">
                <a16:creationId xmlns:a16="http://schemas.microsoft.com/office/drawing/2010/main" id="{D94651E8-0C2C-4AA0-AD54-936B15E1ABBF}"/>
              </a:ext>
            </a:extLst>
          </p:cNvPr>
          <p:cNvSpPr txBox="1"/>
          <p:nvPr/>
        </p:nvSpPr>
        <p:spPr>
          <a:xfrm rot="0">
            <a:off x="0" y="2046383"/>
            <a:ext cx="9144000" cy="463799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rtl="false">
              <a:spcBef>
                <a:spcPts val="0"/>
              </a:spcBef>
              <a:spcAft>
                <a:spcPts val="0"/>
              </a:spcAft>
              <a:buNone/>
            </a:pPr>
            <a:r>
              <a:rPr dirty="0" lang="en-US" sz="1800">
                <a:solidFill>
                  <a:srgbClr val="595959"/>
                </a:solidFill>
              </a:rPr>
              <a:t/>
            </a:r>
            <a:endParaRPr dirty="0" lang="en-US" sz="1800">
              <a:solidFill>
                <a:srgbClr val="595959"/>
              </a:solidFill>
            </a:endParaRPr>
          </a:p>
        </p:txBody>
      </p:sp>
    </p:spTree>
    <p:extLst>
      <p:ext uri="{3531D196-FAFF-4281-8A31-896F7B804E8E}">
        <p14:creationId xmlns:p14="http://schemas.microsoft.com/office/powerpoint/2010/main" val="1716270542210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1;p4">
            <a:extLst>
              <a:ext uri="{46035356-A098-4B19-8091-503B7528AA58}">
                <a16:creationId xmlns:a16="http://schemas.microsoft.com/office/drawing/2010/main" id="{C1334E6E-7FAD-484A-8969-88F1BBEB78FF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92;p4">
            <a:extLst>
              <a:ext uri="{63928B5E-1A02-4668-8928-44B651213FAF}">
                <a16:creationId xmlns:a16="http://schemas.microsoft.com/office/drawing/2010/main" id="{949A4A7F-E2C3-4D85-B882-2B1D20C20333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93;p4">
            <a:extLst>
              <a:ext uri="{E6C06965-CB9D-4793-A249-EA86C665DECA}">
                <a16:creationId xmlns:a16="http://schemas.microsoft.com/office/drawing/2010/main" id="{28F29B70-82DF-47B4-B619-7A2E31D745E6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94;p4">
            <a:extLst>
              <a:ext uri="{92D013B1-2E8A-4F4A-BD65-4D00A7D30FAD}">
                <a16:creationId xmlns:a16="http://schemas.microsoft.com/office/drawing/2010/main" id="{D2FA4F7E-F27F-4827-8E4A-37FBD1A46CA8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-564625" y="0"/>
            <a:ext cx="103432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95;p4">
            <a:extLst>
              <a:ext uri="{273E8F48-4062-4227-86C3-36481E22B80B}">
                <a16:creationId xmlns:a16="http://schemas.microsoft.com/office/drawing/2010/main" id="{188CE477-7B06-45FF-91C6-3FC3B47BF93C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4939498" y="0"/>
            <a:ext cx="4572001" cy="44191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6;p4">
            <a:extLst>
              <a:ext uri="{3A04C74A-8AE5-419F-863A-CD2FFC8A1A55}">
                <a16:creationId xmlns:a16="http://schemas.microsoft.com/office/drawing/2010/main" id="{E64B614A-5352-48A6-B89F-88ED74C8B164}"/>
              </a:ext>
            </a:extLst>
          </p:cNvPr>
          <p:cNvSpPr txBox="1"/>
          <p:nvPr/>
        </p:nvSpPr>
        <p:spPr>
          <a:xfrm rot="0">
            <a:off x="265500" y="526500"/>
            <a:ext cx="4572000" cy="4090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•Возможность выкладывать свои товары или услуги, а также создавать бесплатные электронные сертификаты: максимальное удобство для Ваших клиентов.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   •API для легкой интеграции с Вашим бизнесом: упростите процесс подключения.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•Никаких скрытых платежей и абонентских плат: платите комиссию только за проданные сертификаты и подарочные карты. 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ead1dc"/>
              </a:solidFill>
              <a:latin typeface="Arial"/>
            </a:endParaRPr>
          </a:p>
        </p:txBody>
      </p:sp>
    </p:spTree>
    <p:extLst>
      <p:ext uri="{43890A32-03D6-45E4-8975-3AE016279148}">
        <p14:creationId xmlns:p14="http://schemas.microsoft.com/office/powerpoint/2010/main" val="1716270542213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;p5">
            <a:extLst>
              <a:ext uri="{B0B090E6-F2B3-40F7-9598-43749F9CE007}">
                <a16:creationId xmlns:a16="http://schemas.microsoft.com/office/drawing/2010/main" id="{92BCABB2-B145-4E01-964D-12964A8D458B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102;p5">
            <a:extLst>
              <a:ext uri="{93428E55-951A-43B8-A36F-928536935204}">
                <a16:creationId xmlns:a16="http://schemas.microsoft.com/office/drawing/2010/main" id="{C3FDDAAB-B2F7-4605-9C51-0CB1CD50C1DB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103;p5">
            <a:extLst>
              <a:ext uri="{630D4B27-7F18-465D-BC1E-C61E5BBE8BBB}">
                <a16:creationId xmlns:a16="http://schemas.microsoft.com/office/drawing/2010/main" id="{171CE6D6-BC0E-4B2B-9D9F-D479B941F40A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104;p5">
            <a:extLst>
              <a:ext uri="{651292EE-88F9-4D40-B7AD-3F90D8D89566}">
                <a16:creationId xmlns:a16="http://schemas.microsoft.com/office/drawing/2010/main" id="{E306E776-7A82-4D5A-9451-840777986596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-504950" y="0"/>
            <a:ext cx="996109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05;p5">
            <a:extLst>
              <a:ext uri="{79771EF9-61C0-4C37-8E84-BA784726078F}">
                <a16:creationId xmlns:a16="http://schemas.microsoft.com/office/drawing/2010/main" id="{A6C40215-0DD6-41A3-A3AC-2BC275DC8451}"/>
              </a:ext>
            </a:extLst>
          </p:cNvPr>
          <p:cNvSpPr txBox="1"/>
          <p:nvPr/>
        </p:nvSpPr>
        <p:spPr>
          <a:xfrm rot="0">
            <a:off x="0" y="2046383"/>
            <a:ext cx="9144000" cy="463799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595959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595959"/>
              </a:solidFill>
              <a:latin typeface="Arial"/>
            </a:endParaRPr>
          </a:p>
        </p:txBody>
      </p:sp>
      <p:pic>
        <p:nvPicPr>
          <p:cNvPr id="7" name="Google Shape;106;p5">
            <a:extLst>
              <a:ext uri="{BCB35E01-53EF-493B-98EC-7A0AC5C2762D}">
                <a16:creationId xmlns:a16="http://schemas.microsoft.com/office/drawing/2010/main" id="{98BD37E7-EE78-4C86-B774-0C439D1F3332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4939499" y="0"/>
            <a:ext cx="4516650" cy="45995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07;p5">
            <a:extLst>
              <a:ext uri="{C46B1667-DD8B-4F76-9C89-44C4EA3F3D12}">
                <a16:creationId xmlns:a16="http://schemas.microsoft.com/office/drawing/2010/main" id="{F3E8284F-8EA5-4A1E-BE4B-8F5BFDDDEBCB}"/>
              </a:ext>
            </a:extLst>
          </p:cNvPr>
          <p:cNvSpPr txBox="1"/>
          <p:nvPr/>
        </p:nvSpPr>
        <p:spPr>
          <a:xfrm rot="0">
            <a:off x="625350" y="386875"/>
            <a:ext cx="4045200" cy="4927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•Увеличение продаж - благодаря удобному и понятному интерфейсу нашей платформы, ваши покупатели смогут легко найти и приобрести нужные сертификаты.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   •Улучшение сервиса - мы гарантируем безопасность, и сохранность ваших данных, а также обеспечиваем защиту от мошенничества.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•Отчеты и аналитика - мы предоставляем детальные отчеты о продажах для принятия обоснованных решений по развитию вашего бизнеса.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  <a:endParaRPr b="0" cap="none" dirty="0" i="0" lang="en-US" strike="noStrike" sz="1800" u="none">
              <a:solidFill>
                <a:srgbClr val="ead1dc"/>
              </a:solidFill>
              <a:latin typeface="Arial"/>
            </a:endParaRPr>
          </a:p>
        </p:txBody>
      </p:sp>
    </p:spTree>
    <p:extLst>
      <p:ext uri="{F3A136A0-2168-4299-B65D-1376BC1E7086}">
        <p14:creationId xmlns:p14="http://schemas.microsoft.com/office/powerpoint/2010/main" val="1716270542216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;p6">
            <a:extLst>
              <a:ext uri="{A32BB6B9-9045-4E9A-83BB-7BC741473E02}">
                <a16:creationId xmlns:a16="http://schemas.microsoft.com/office/drawing/2010/main" id="{857D9BB9-C3E0-442C-B509-A66AC7C6CFE2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113;p6">
            <a:extLst>
              <a:ext uri="{7EDB1BFF-ACBE-4555-9BF9-EED4EA546A69}">
                <a16:creationId xmlns:a16="http://schemas.microsoft.com/office/drawing/2010/main" id="{7348A261-5525-429E-A871-70669766EC5C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114;p6">
            <a:extLst>
              <a:ext uri="{FE825BBD-DD16-4469-B13D-AFCBE03E2DBC}">
                <a16:creationId xmlns:a16="http://schemas.microsoft.com/office/drawing/2010/main" id="{E5640A23-CBC0-4092-A297-D6EAFB998DF5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115;p6">
            <a:extLst>
              <a:ext uri="{04371F08-BDEE-4EBE-9A20-2BDAB922DD94}">
                <a16:creationId xmlns:a16="http://schemas.microsoft.com/office/drawing/2010/main" id="{D77FECF4-6BD6-4B5E-B34E-138BA695005C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-385600" y="0"/>
            <a:ext cx="991060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16;p6">
            <a:extLst>
              <a:ext uri="{8B88EFC2-BCDE-47DE-AA3C-C3E95679E97A}">
                <a16:creationId xmlns:a16="http://schemas.microsoft.com/office/drawing/2010/main" id="{E8A4A17F-42E8-402D-B99B-8635DAD8B25D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4734388" y="448138"/>
            <a:ext cx="4247224" cy="42472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17;p6">
            <a:extLst>
              <a:ext uri="{D5F2B267-C6BD-44D4-BDED-5873F7244C5A}">
                <a16:creationId xmlns:a16="http://schemas.microsoft.com/office/drawing/2010/main" id="{B96D0921-6FA5-4A72-B2DD-096A08AC27CD}"/>
              </a:ext>
            </a:extLst>
          </p:cNvPr>
          <p:cNvSpPr txBox="1"/>
          <p:nvPr/>
        </p:nvSpPr>
        <p:spPr>
          <a:xfrm rot="0">
            <a:off x="738750" y="665875"/>
            <a:ext cx="3572100" cy="3253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•Экономия ресурсов - вам не придется беспокоиться о продажах, доставке и хранении сертификатов, эти задачи мы берем на себя.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   •Привлечение новой аудитории - наша платформа обладает большой аудиторией, что поможет вам привлечь новых покупателей.</a:t>
            </a:r>
            <a:endParaRPr b="0" cap="none" dirty="0" i="0" lang="ru" strike="noStrike" sz="1800" u="none">
              <a:solidFill>
                <a:srgbClr val="ead1dc"/>
              </a:solidFill>
              <a:latin typeface="Arial"/>
            </a:endParaRPr>
          </a:p>
        </p:txBody>
      </p:sp>
    </p:spTree>
    <p:extLst>
      <p:ext uri="{378E49E1-8A4B-4085-9864-5BB0CDA46A1B}">
        <p14:creationId xmlns:p14="http://schemas.microsoft.com/office/powerpoint/2010/main" val="1716270542219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r="http://schemas.openxmlformats.org/officeDocument/2006/relationships" xmlns:vt="http://schemas.openxmlformats.org/officeDocument/2006/docPropsVTypes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2;p7">
            <a:extLst>
              <a:ext uri="{C18E50D1-86A9-4CE4-BD87-08CCB95E2248}">
                <a16:creationId xmlns:a16="http://schemas.microsoft.com/office/drawing/2010/main" id="{9160DECE-FBFC-4DF4-8E9B-F953606C614E}"/>
              </a:ext>
            </a:extLst>
          </p:cNvPr>
          <p:cNvSpPr/>
          <p:nvPr>
            <p:ph idx="10" type="title"/>
          </p:nvPr>
        </p:nvSpPr>
        <p:spPr>
          <a:xfrm rot="0"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="b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3" name="Google Shape;123;p7">
            <a:extLst>
              <a:ext uri="{BB60DC4C-9488-42CA-A009-35692988E0AC}">
                <a16:creationId xmlns:a16="http://schemas.microsoft.com/office/drawing/2010/main" id="{0FB0DB3B-207F-434B-B8A4-6125FB1DF54A}"/>
              </a:ext>
            </a:extLst>
          </p:cNvPr>
          <p:cNvSpPr/>
          <p:nvPr>
            <p:ph idx="11" type="subTitle"/>
          </p:nvPr>
        </p:nvSpPr>
        <p:spPr>
          <a:xfrm rot="0"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normAutofit/>
          </a:bodyPr>
          <a:lstStyle/>
          <a:p>
            <a:pPr algn="ctr" indent="0" lvl="0" marL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sp>
        <p:nvSpPr>
          <p:cNvPr id="4" name="Google Shape;124;p7">
            <a:extLst>
              <a:ext uri="{F42629C2-BAF2-4591-9A6E-87B260C0965C}">
                <a16:creationId xmlns:a16="http://schemas.microsoft.com/office/drawing/2010/main" id="{4ECF41D5-3E08-44EC-B039-C854D0B1ECAB}"/>
              </a:ext>
            </a:extLst>
          </p:cNvPr>
          <p:cNvSpPr/>
          <p:nvPr>
            <p:ph idx="12" type="body"/>
          </p:nvPr>
        </p:nvSpPr>
        <p:spPr>
          <a:xfrm rot="0">
            <a:off x="4939499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="ctr" bIns="91425" lIns="91425" rIns="91425" rtlCol="0" spcFirstLastPara="true" tIns="91425" wrap="square">
            <a:normAutofit/>
          </a:bodyPr>
          <a:lstStyle/>
          <a:p>
            <a:pPr algn="l" indent="0" lvl="0" marL="0" rtl="false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id="5" name="Google Shape;125;p7">
            <a:extLst>
              <a:ext uri="{253E8EE5-AA10-42A7-AA2B-75B6400BE88A}">
                <a16:creationId xmlns:a16="http://schemas.microsoft.com/office/drawing/2010/main" id="{ABEFFE5F-3BA2-42E0-82E0-753E2CEE4E23}"/>
              </a:ext>
            </a:extLst>
          </p:cNvPr>
          <p:cNvPicPr/>
          <p:nvPr/>
        </p:nvPicPr>
        <p:blipFill>
          <a:blip r:embed="rId2"/>
          <a:srcRect b="0" l="0" r="0" t="0"/>
          <a:stretch>
            <a:fillRect/>
          </a:stretch>
        </p:blipFill>
        <p:spPr>
          <a:xfrm rot="0">
            <a:off x="-571500" y="0"/>
            <a:ext cx="10091899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26;p7">
            <a:extLst>
              <a:ext uri="{07A960B1-6793-47C6-8FE8-13BF4648DAB1}">
                <a16:creationId xmlns:a16="http://schemas.microsoft.com/office/drawing/2010/main" id="{9D0B710E-F74C-45B2-9E3F-0776520ADDDB}"/>
              </a:ext>
            </a:extLst>
          </p:cNvPr>
          <p:cNvPicPr/>
          <p:nvPr/>
        </p:nvPicPr>
        <p:blipFill>
          <a:blip r:embed="rId3"/>
          <a:srcRect b="0" l="0" r="0" t="0"/>
          <a:stretch>
            <a:fillRect/>
          </a:stretch>
        </p:blipFill>
        <p:spPr>
          <a:xfrm rot="0">
            <a:off x="4939499" y="615525"/>
            <a:ext cx="4045200" cy="3912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27;p7">
            <a:extLst>
              <a:ext uri="{2A188BC9-A821-4D96-B620-D21153E35F2B}">
                <a16:creationId xmlns:a16="http://schemas.microsoft.com/office/drawing/2010/main" id="{A8FBCB63-8495-44D1-98A1-3FE495DAC739}"/>
              </a:ext>
            </a:extLst>
          </p:cNvPr>
          <p:cNvSpPr txBox="1"/>
          <p:nvPr/>
        </p:nvSpPr>
        <p:spPr>
          <a:xfrm rot="0">
            <a:off x="735000" y="247374"/>
            <a:ext cx="3837000" cy="4648500"/>
          </a:xfrm>
          <a:prstGeom prst="rect">
            <a:avLst/>
          </a:prstGeom>
          <a:noFill/>
          <a:ln>
            <a:noFill/>
          </a:ln>
        </p:spPr>
        <p:txBody>
          <a:bodyPr anchor="t" bIns="91425" lIns="91425" rIns="91425" rtlCol="0" spcFirstLastPara="true" tIns="91425" wrap="square">
            <a:spAutoFit/>
          </a:bodyPr>
          <a:lstStyle/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Не упустите возможность улучшить свой бизнес с нами! Зарегистрируйтесь на https://aderoid.com и получите дополнительный канал продаж  уже сегодня!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en-US" strike="noStrike" sz="1800" u="none">
                <a:solidFill>
                  <a:srgbClr val="ead1dc"/>
                </a:solidFill>
                <a:latin typeface="Arial"/>
              </a:rPr>
              <a:t/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Будем рады ответить на все Ваши вопросы. Если у Вас возникнут дополнительные вопросы, пожалуйста, обращайтесь к нам по следующему контакту: 8 (964) 615-50-66 – наша команда всегда готова помочь.</a:t>
            </a:r>
          </a:p>
          <a:p>
            <a:pPr algn="l" indent="0" lvl="0" marL="0" marR="0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cap="none" dirty="0" i="0" lang="ru" strike="noStrike" sz="1800" u="none">
                <a:solidFill>
                  <a:srgbClr val="ead1dc"/>
                </a:solidFill>
                <a:latin typeface="Arial"/>
              </a:rPr>
              <a:t>https://aderoid.com</a:t>
            </a:r>
            <a:endParaRPr b="0" cap="none" dirty="0" i="0" lang="ru" strike="noStrike" sz="1800" u="none">
              <a:solidFill>
                <a:srgbClr val="ead1dc"/>
              </a:solidFill>
              <a:latin typeface="Arial"/>
            </a:endParaRPr>
          </a:p>
        </p:txBody>
      </p:sp>
    </p:spTree>
    <p:extLst>
      <p:ext uri="{2D5A046A-5359-4E5C-80D1-B9564E9532AE}">
        <p14:creationId xmlns:p14="http://schemas.microsoft.com/office/powerpoint/2010/main" val="1716270542222"/>
      </p:ext>
    </p:extLst>
  </p:cSld>
  <p:clrMapOvr>
    <a:masterClrMapping/>
  </p:clrMapOvr>
</p:sld>
</file>

<file path=ppt/theme/theme1.xml><?xml version="1.0" encoding="utf-8"?>
<a:theme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w="9525">
          <a:solidFill>
            <a:schemeClr val="phClr">
              <a:shade val="95000"/>
              <a:satMod val="104999"/>
            </a:schemeClr>
          </a:solidFill>
          <a:prstDash val="solid"/>
        </a:ln>
        <a:ln cap="flat" w="25400">
          <a:solidFill>
            <a:schemeClr val="phClr"/>
          </a:solidFill>
          <a:prstDash val="solid"/>
        </a:ln>
        <a:ln cap="flat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w="9525">
          <a:solidFill>
            <a:schemeClr val="phClr">
              <a:shade val="95000"/>
              <a:satMod val="104999"/>
            </a:schemeClr>
          </a:solidFill>
          <a:prstDash val="solid"/>
        </a:ln>
        <a:ln cap="flat" w="25400">
          <a:solidFill>
            <a:schemeClr val="phClr"/>
          </a:solidFill>
          <a:prstDash val="solid"/>
        </a:ln>
        <a:ln cap="flat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AppVersion>3.0000</properties:AppVersion>
  <properties:ScaleCrop>false</properties:ScaleCrop>
  <properties:Company>Company</properties:Company>
  <properties:LinksUpToDate>false</properties:LinksUpToDate>
  <properties:HyperlinksChanged>false</properties:HyperlinksChanged>
  <properties:PresentationFormat>On-Screen Show (4:3)</properties:PresentationFormat>
  <properties:Application>Zoho Show</properties:Application>
  <properties:SharedDoc>false</properties:SharedDoc>
</properties: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Slide 1</dc:title>
  <cp:revision>1</cp:revision>
  <dc:creator/>
  <cp:lastModifiedBy/>
  <dcterms:created xsi:type="dcterms:W3CDTF">2024-05-21T07:47:30Z</dcterms:created>
  <dcterms:modified xsi:type="dcterms:W3CDTF">2024-05-21T07:47:43Z</dcterms:modified>
</cp:coreProperties>
</file>