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howGuides="1">
      <p:cViewPr>
        <p:scale>
          <a:sx n="70" d="100"/>
          <a:sy n="70" d="100"/>
        </p:scale>
        <p:origin x="-744" y="-180"/>
      </p:cViewPr>
      <p:guideLst>
        <p:guide orient="horz" pos="28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11238" y="2259000"/>
            <a:ext cx="67468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•Время инвестиций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•Увеличения дохода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С компанией «СнабТорг»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6" y="370235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Наша компания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18373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Компания «СнабТорг» основана как проект привлечения инвестиций и увеличения вложенных инвестиций</a:t>
            </a:r>
            <a:r>
              <a:rPr lang="en-US" sz="1800" dirty="0" smtClean="0"/>
              <a:t>. </a:t>
            </a:r>
            <a:r>
              <a:rPr lang="ru-RU" sz="1800" dirty="0" smtClean="0"/>
              <a:t>Мы работаем с Физ. лицами, ИП, ООО.</a:t>
            </a:r>
          </a:p>
          <a:p>
            <a:r>
              <a:rPr lang="ru-RU" sz="1800" dirty="0" smtClean="0"/>
              <a:t>Мы занимаемся поставками по Государственным контрактам, поставками по частными обращениями, большого списка товаров по РФ</a:t>
            </a:r>
            <a:r>
              <a:rPr lang="en-US" sz="1800" dirty="0" smtClean="0"/>
              <a:t>.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6411000" y="3711034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Привлечение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Инвесторов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6411000" y="4312665"/>
            <a:ext cx="25839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Мы привлекаем инвесторов для увеличения объемов поставок.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Увеличиваем доход инвесторов путем вложенных средств.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9563041" y="371103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Продажа/Аренда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9563040" y="4062921"/>
            <a:ext cx="25839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Мы продаем товары путем поступления запросов. Продаем или передаем в аренду движимое и недвижимое имущество.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6411001" y="514535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Участие в Торгах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6456000" y="5452184"/>
            <a:ext cx="25839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Участие в Торгах по закупу товаров, сырья, скупка движимого и недвижимого имущества по банкротству способом участия в торгах.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9608041" y="5077882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Безопасность 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F4EB4AF-2B5E-40E7-B149-AF656EDE95A2}"/>
              </a:ext>
            </a:extLst>
          </p:cNvPr>
          <p:cNvSpPr/>
          <p:nvPr/>
        </p:nvSpPr>
        <p:spPr>
          <a:xfrm>
            <a:off x="9608041" y="5452184"/>
            <a:ext cx="25839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Мы даем гарантии и безопасность вложенных инвестиций, путем заключения договора и заверением у нотариуса.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09A324AC-0710-498D-9B89-070332B665AE}"/>
              </a:ext>
            </a:extLst>
          </p:cNvPr>
          <p:cNvSpPr/>
          <p:nvPr/>
        </p:nvSpPr>
        <p:spPr>
          <a:xfrm rot="2689455">
            <a:off x="5860639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0B219379-28BC-4F58-A12D-861A2FBD1959}"/>
              </a:ext>
            </a:extLst>
          </p:cNvPr>
          <p:cNvSpPr/>
          <p:nvPr/>
        </p:nvSpPr>
        <p:spPr>
          <a:xfrm rot="2689455">
            <a:off x="5879396" y="524278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EFDBE8C9-0F90-4C84-BDB1-169E591C9F3F}"/>
              </a:ext>
            </a:extLst>
          </p:cNvPr>
          <p:cNvSpPr/>
          <p:nvPr/>
        </p:nvSpPr>
        <p:spPr>
          <a:xfrm rot="2689455">
            <a:off x="9024777" y="392897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C5C5E0F3-3DBE-4F3B-80D2-5F5F65911779}"/>
              </a:ext>
            </a:extLst>
          </p:cNvPr>
          <p:cNvSpPr/>
          <p:nvPr/>
        </p:nvSpPr>
        <p:spPr>
          <a:xfrm rot="2689455">
            <a:off x="9040196" y="524278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121065" cy="6688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Инвестиции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85DBD02-B0C9-4A82-BC4E-B70EED0F1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401246"/>
            <a:ext cx="4726586" cy="668887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/>
              <a:t>  Безопасность вложенных средств</a:t>
            </a:r>
            <a:r>
              <a:rPr lang="en-US" sz="1800" dirty="0" smtClean="0"/>
              <a:t>. </a:t>
            </a:r>
            <a:r>
              <a:rPr lang="ru-RU" sz="1800" dirty="0" smtClean="0"/>
              <a:t>Мы подписываем договор и заверяем все нотариально. Делается это для безопасности вложенных инвестиций Инвестора. И выполнения обязательств перед Инвестором.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93312"/>
            <a:ext cx="5625000" cy="170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Начнем с того: «Что такое инвестиции?»                        Инвестиции </a:t>
            </a:r>
            <a:r>
              <a:rPr lang="ru-RU" sz="1800" dirty="0">
                <a:solidFill>
                  <a:schemeClr val="bg1"/>
                </a:solidFill>
              </a:rPr>
              <a:t>— это вложения денег для их сохранения и приумножения.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chemeClr val="bg1"/>
                </a:solidFill>
              </a:rPr>
              <a:t>Вкладывая Инвестиции в проект Вы не только сохраните свои средства, Вы получите для себя весьма хороший вид увеличения собственных вложений.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E63940-1751-46EF-93A2-C27AFA91D1C7}"/>
              </a:ext>
            </a:extLst>
          </p:cNvPr>
          <p:cNvSpPr txBox="1"/>
          <p:nvPr/>
        </p:nvSpPr>
        <p:spPr>
          <a:xfrm>
            <a:off x="470528" y="4233217"/>
            <a:ext cx="508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Для чего инвестировать?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246" y="2602339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=""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30665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  Мы предоставляем ежемесячную отчетность инвестору о проделанной работе где были задействованы инвестиции Инвестора</a:t>
            </a:r>
            <a:r>
              <a:rPr lang="en-US" sz="1800" dirty="0" smtClean="0"/>
              <a:t>. </a:t>
            </a:r>
            <a:r>
              <a:rPr lang="ru-RU" sz="1800" dirty="0" smtClean="0"/>
              <a:t>Мы делаем это для прозрачности нашего сотрудничества.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689" y="3267615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=""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10284" y="1249012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Мы привлекаем инвестиции, для увеличения оборота средств для выполнения большего объема поставок товаров по Государственным контрактам, закуп и продажа товара по заказу, закупа движимого и недвижимого имущества</a:t>
            </a:r>
            <a:r>
              <a:rPr lang="en-US" sz="1600" dirty="0" smtClean="0"/>
              <a:t>.</a:t>
            </a:r>
            <a:r>
              <a:rPr lang="ru-RU" sz="1600" dirty="0" smtClean="0"/>
              <a:t> Продажи и сдачи в аренду движимого и недвижимого имущества.  Что мы Гарантируем: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Инвестиции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1569879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  </a:t>
            </a:r>
            <a:r>
              <a:rPr lang="ru-RU" sz="2700" dirty="0" smtClean="0"/>
              <a:t>В данном тексте мы покажем как происходит начало взаимодействий наших партнерских отношений, выход на сделку, учет вложения инвестиций, закрытие сделки с Инвестором</a:t>
            </a:r>
            <a:r>
              <a:rPr lang="en-US" sz="2700" dirty="0" smtClean="0"/>
              <a:t>. </a:t>
            </a:r>
            <a:endParaRPr lang="ru-RU" sz="27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491001" y="123272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Начало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91000" y="153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Презентация нашего взаимодействия с инвестором, презентация Финансовой модели, обсуждение договора.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FABBE80-B1FE-46A2-AB54-0EF0631581D4}"/>
              </a:ext>
            </a:extLst>
          </p:cNvPr>
          <p:cNvSpPr txBox="1"/>
          <p:nvPr/>
        </p:nvSpPr>
        <p:spPr>
          <a:xfrm>
            <a:off x="7490115" y="248421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Сделка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DDB8A27-0500-444C-9BD0-36FE2B16ACBA}"/>
              </a:ext>
            </a:extLst>
          </p:cNvPr>
          <p:cNvSpPr/>
          <p:nvPr/>
        </p:nvSpPr>
        <p:spPr>
          <a:xfrm>
            <a:off x="7490114" y="2790495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Согласование договорных обязательств, </a:t>
            </a:r>
            <a:r>
              <a:rPr lang="ru-RU" sz="1400" dirty="0">
                <a:solidFill>
                  <a:schemeClr val="bg1"/>
                </a:solidFill>
              </a:rPr>
              <a:t>обсуждение суммы и сроков Инвестирования. Соглашение. Подписание </a:t>
            </a:r>
            <a:r>
              <a:rPr lang="ru-RU" sz="1400" dirty="0" smtClean="0">
                <a:solidFill>
                  <a:schemeClr val="bg1"/>
                </a:solidFill>
              </a:rPr>
              <a:t>договоров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94C7A0F-5CD0-4293-9DA0-4D59F8E7B97F}"/>
              </a:ext>
            </a:extLst>
          </p:cNvPr>
          <p:cNvSpPr txBox="1"/>
          <p:nvPr/>
        </p:nvSpPr>
        <p:spPr>
          <a:xfrm>
            <a:off x="7497914" y="3735714"/>
            <a:ext cx="354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Процесс реализации 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754635B-5C8B-4B52-B0CA-94FAFBFF577A}"/>
              </a:ext>
            </a:extLst>
          </p:cNvPr>
          <p:cNvSpPr/>
          <p:nvPr/>
        </p:nvSpPr>
        <p:spPr>
          <a:xfrm>
            <a:off x="7497914" y="4041990"/>
            <a:ext cx="445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Процесс реализации проекта компании инвестиционными средствами. Предоставление ежемесячной отчетности пользования инвестиционных средств Инвестора, путем подведения итогов месяца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9E949B2-985F-481D-BDB6-4E25ED6432B8}"/>
              </a:ext>
            </a:extLst>
          </p:cNvPr>
          <p:cNvSpPr txBox="1"/>
          <p:nvPr/>
        </p:nvSpPr>
        <p:spPr>
          <a:xfrm>
            <a:off x="7503744" y="4987209"/>
            <a:ext cx="408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Закрытие сделки с инвестором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DF3B9B3-D1CF-465F-BAAC-A76D5732D4FF}"/>
              </a:ext>
            </a:extLst>
          </p:cNvPr>
          <p:cNvSpPr/>
          <p:nvPr/>
        </p:nvSpPr>
        <p:spPr>
          <a:xfrm>
            <a:off x="7503743" y="5293485"/>
            <a:ext cx="445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Предоставление отчета о пользовании инвестиционных средств за весь период  сделки, подписание документов о закрытии сделки. Расчет с Инвестором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ru-RU" sz="1400" dirty="0" smtClean="0">
                <a:solidFill>
                  <a:schemeClr val="bg1"/>
                </a:solidFill>
              </a:rPr>
              <a:t> Обсуждение возможности следующего инвестиционного периода.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274609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28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40506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4126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49377" y="534942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08399" y="542543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Наши </a:t>
            </a:r>
            <a:r>
              <a:rPr lang="ru-RU" sz="3600" b="1" dirty="0" smtClean="0">
                <a:solidFill>
                  <a:schemeClr val="accent2"/>
                </a:solidFill>
              </a:rPr>
              <a:t>Партнеры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FB3AF9-3C87-43EB-9C34-62219ACE26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4EE845B-A861-4D7E-9F25-9688F84C9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Нашими партнерами выступают ведущие заводы производители товаров, частные производители, поставщики Российской Федерации и СНГ</a:t>
            </a:r>
            <a:r>
              <a:rPr lang="en-US" sz="1800" dirty="0" smtClean="0"/>
              <a:t>. </a:t>
            </a:r>
            <a:endParaRPr lang="ru-RU" sz="1800" dirty="0" smtClean="0"/>
          </a:p>
          <a:p>
            <a:r>
              <a:rPr lang="ru-RU" sz="1800" dirty="0" smtClean="0"/>
              <a:t>Мы предоставляем по вашему запросу только сертифицированные товары разрешенные для использования по законодательству Российской Федерации.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 descr="C:\Users\asus\Desktop\Алексей\ИП Мишин А.А\ООО Постройка\А.СИА\горизонт\НФС УРАЛ\производство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5" y="189000"/>
            <a:ext cx="3033488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Процесс реализации </a:t>
            </a:r>
            <a:r>
              <a:rPr lang="ru-RU" sz="3200" b="1" dirty="0" smtClean="0">
                <a:solidFill>
                  <a:schemeClr val="accent2"/>
                </a:solidFill>
              </a:rPr>
              <a:t>Инвестиций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060046" cy="2114550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u="sng" dirty="0" smtClean="0"/>
              <a:t>Процесс реализации Инвестиций проходит в участии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• Торги по 44-ФЗ и 223-ФЗ. </a:t>
            </a:r>
          </a:p>
          <a:p>
            <a:r>
              <a:rPr lang="ru-RU" sz="2000" dirty="0" smtClean="0"/>
              <a:t>• Торги по</a:t>
            </a:r>
            <a:r>
              <a:rPr lang="en-US" sz="2000" dirty="0" smtClean="0"/>
              <a:t> </a:t>
            </a:r>
            <a:r>
              <a:rPr lang="ru-RU" sz="2000" dirty="0" smtClean="0"/>
              <a:t>Недвижимости, земельных участков, транспорта </a:t>
            </a:r>
            <a:r>
              <a:rPr lang="ru-RU" sz="2000" dirty="0"/>
              <a:t>и </a:t>
            </a:r>
            <a:r>
              <a:rPr lang="ru-RU" sz="2000" dirty="0" smtClean="0"/>
              <a:t>другого движимого и недвижимого имущества.</a:t>
            </a:r>
          </a:p>
          <a:p>
            <a:r>
              <a:rPr lang="ru-RU" sz="2000" dirty="0" smtClean="0"/>
              <a:t>• Поставки товара по запросам Заказчиков.</a:t>
            </a:r>
          </a:p>
          <a:p>
            <a:r>
              <a:rPr lang="ru-RU" sz="2000" dirty="0" smtClean="0"/>
              <a:t>• Аренда или продажа движимого и недвижимого имущества приобретенного путем победы на Торгах.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469414" y="3654000"/>
            <a:ext cx="8416586" cy="229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AA9AD49-8342-4919-828F-4D5E947B52AB}"/>
              </a:ext>
            </a:extLst>
          </p:cNvPr>
          <p:cNvSpPr txBox="1"/>
          <p:nvPr/>
        </p:nvSpPr>
        <p:spPr>
          <a:xfrm>
            <a:off x="5529460" y="3779697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Отчет за весь период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1BF7DB2-2168-4FC6-AB04-E359A63C5092}"/>
              </a:ext>
            </a:extLst>
          </p:cNvPr>
          <p:cNvSpPr/>
          <p:nvPr/>
        </p:nvSpPr>
        <p:spPr>
          <a:xfrm>
            <a:off x="5507580" y="4114079"/>
            <a:ext cx="32850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Отчет за весь период предоставляется Инвестору по окончанию срока Договорных отношений. По данному отчету инвестор видит все действия произведенные при помощи инвестируемых Инвестором средств за весь период Договора.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57FA018-7607-43AD-BDFB-278F86E6C7B1}"/>
              </a:ext>
            </a:extLst>
          </p:cNvPr>
          <p:cNvSpPr txBox="1"/>
          <p:nvPr/>
        </p:nvSpPr>
        <p:spPr>
          <a:xfrm>
            <a:off x="1234946" y="377722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Ежемесячный отчет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488218-E861-4144-A3F8-1EADB0F8DEB7}"/>
              </a:ext>
            </a:extLst>
          </p:cNvPr>
          <p:cNvSpPr/>
          <p:nvPr/>
        </p:nvSpPr>
        <p:spPr>
          <a:xfrm>
            <a:off x="1234946" y="4128913"/>
            <a:ext cx="315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Ежемесячный отчет направляется Инвестору, 1 раз в месяц после подведения итогов месячной реализации. По данному отчету инвестор  видит как реализуется его инвестиции и как </a:t>
            </a:r>
            <a:r>
              <a:rPr lang="ru-RU" sz="1400" dirty="0" err="1" smtClean="0">
                <a:solidFill>
                  <a:schemeClr val="bg1"/>
                </a:solidFill>
              </a:rPr>
              <a:t>ова</a:t>
            </a:r>
            <a:r>
              <a:rPr lang="ru-RU" sz="1400" dirty="0" smtClean="0">
                <a:solidFill>
                  <a:schemeClr val="bg1"/>
                </a:solidFill>
              </a:rPr>
              <a:t> составляет его накопительная прибыль.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14928" y="4148935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E68704-645E-47B3-B726-393C18C1C597}"/>
              </a:ext>
            </a:extLst>
          </p:cNvPr>
          <p:cNvSpPr txBox="1"/>
          <p:nvPr/>
        </p:nvSpPr>
        <p:spPr>
          <a:xfrm>
            <a:off x="4836034" y="4128913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518" y="-10104"/>
            <a:ext cx="9665823" cy="6868104"/>
          </a:xfrm>
        </p:spPr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454362" y="2842458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552</Words>
  <Application>Microsoft Office PowerPoint</Application>
  <PresentationFormat>Произвольный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Наша компания</vt:lpstr>
      <vt:lpstr>Инвестиции</vt:lpstr>
      <vt:lpstr>Инвестиции</vt:lpstr>
      <vt:lpstr>Наши Партнеры</vt:lpstr>
      <vt:lpstr>Процесс реализации Инвестиций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asus</cp:lastModifiedBy>
  <cp:revision>44</cp:revision>
  <dcterms:created xsi:type="dcterms:W3CDTF">2020-06-15T10:11:26Z</dcterms:created>
  <dcterms:modified xsi:type="dcterms:W3CDTF">2025-01-18T02:40:33Z</dcterms:modified>
</cp:coreProperties>
</file>